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9" roundtripDataSignature="AMtx7miyr4yf61epm6WmHU1lheKP+/D+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Organization was a key component to our projects success. Setting aside time during the weekends and weekdays was crucial to getting our project working as we would be able to tackle and find our issues early and get them done before our deadlines.</a:t>
            </a:r>
            <a:endParaRPr/>
          </a:p>
          <a:p>
            <a:pPr indent="0" lvl="0" marL="0" rtl="0" algn="l">
              <a:spcBef>
                <a:spcPts val="0"/>
              </a:spcBef>
              <a:spcAft>
                <a:spcPts val="0"/>
              </a:spcAft>
              <a:buNone/>
            </a:pPr>
            <a:r>
              <a:rPr lang="en-US"/>
              <a:t>Setting roles for each team member was also crucial as we could have team members working on different things concurrently. As Sib worked on schematic and PCB layouts and hardware soldering because of past experience, Waleed worked on getting the project working on the breadboard so during the Production Phase because of previous skill in embedded programming all we had to worry about was debugging PCB hardware issues rather than software issues, schematic issues etc.. </a:t>
            </a:r>
            <a:endParaRPr/>
          </a:p>
          <a:p>
            <a:pPr indent="0" lvl="0" marL="0" rtl="0" algn="l">
              <a:spcBef>
                <a:spcPts val="0"/>
              </a:spcBef>
              <a:spcAft>
                <a:spcPts val="0"/>
              </a:spcAft>
              <a:buNone/>
            </a:pPr>
            <a:r>
              <a:rPr lang="en-US"/>
              <a:t>We learned a lot about </a:t>
            </a:r>
            <a:endParaRPr/>
          </a:p>
        </p:txBody>
      </p:sp>
      <p:sp>
        <p:nvSpPr>
          <p:cNvPr id="305" name="Google Shape;3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937580617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Organization is a key component to ECE 298, if you schedule time and tackle your issues early you can get past your roadblocks without worrying about getting into crunchtime.</a:t>
            </a:r>
            <a:endParaRPr/>
          </a:p>
          <a:p>
            <a:pPr indent="0" lvl="0" marL="0" rtl="0" algn="l">
              <a:spcBef>
                <a:spcPts val="0"/>
              </a:spcBef>
              <a:spcAft>
                <a:spcPts val="0"/>
              </a:spcAft>
              <a:buNone/>
            </a:pPr>
            <a:r>
              <a:rPr lang="en-US"/>
              <a:t>Setting up and designating team roles is important as well, as it helps streamline the project so team members don’t have to stress on completing everything on time or burning out </a:t>
            </a:r>
            <a:endParaRPr/>
          </a:p>
          <a:p>
            <a:pPr indent="0" lvl="0" marL="0" rtl="0" algn="l">
              <a:spcBef>
                <a:spcPts val="0"/>
              </a:spcBef>
              <a:spcAft>
                <a:spcPts val="0"/>
              </a:spcAft>
              <a:buNone/>
            </a:pPr>
            <a:r>
              <a:rPr lang="en-US"/>
              <a:t>Enjoy the course- There’s a</a:t>
            </a:r>
            <a:r>
              <a:rPr lang="en-US"/>
              <a:t> lot of stuff to learn about in ECE 298 and most of it self learning but its a challenging new experience for most ECE students</a:t>
            </a:r>
            <a:endParaRPr/>
          </a:p>
        </p:txBody>
      </p:sp>
      <p:sp>
        <p:nvSpPr>
          <p:cNvPr id="321" name="Google Shape;321;g7937580617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937580617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some references for images used</a:t>
            </a:r>
            <a:endParaRPr/>
          </a:p>
        </p:txBody>
      </p:sp>
      <p:sp>
        <p:nvSpPr>
          <p:cNvPr id="344" name="Google Shape;344;g7937580617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935a8640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Adding design goals and how we achieved them</a:t>
            </a:r>
            <a:endParaRPr/>
          </a:p>
        </p:txBody>
      </p:sp>
      <p:sp>
        <p:nvSpPr>
          <p:cNvPr id="217" name="Google Shape;217;g7935a8640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935a86400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Adding design goals and how we achieved them</a:t>
            </a:r>
            <a:endParaRPr/>
          </a:p>
        </p:txBody>
      </p:sp>
      <p:sp>
        <p:nvSpPr>
          <p:cNvPr id="229" name="Google Shape;229;g7935a8640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935a86400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Adding design goals and how we achieved them</a:t>
            </a:r>
            <a:endParaRPr/>
          </a:p>
        </p:txBody>
      </p:sp>
      <p:sp>
        <p:nvSpPr>
          <p:cNvPr id="244" name="Google Shape;244;g7935a8640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935a86400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Adding design goals and how we achieved them</a:t>
            </a:r>
            <a:endParaRPr/>
          </a:p>
        </p:txBody>
      </p:sp>
      <p:sp>
        <p:nvSpPr>
          <p:cNvPr id="262" name="Google Shape;262;g7935a86400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935a86400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Adding design goals and how we achieved them</a:t>
            </a:r>
            <a:endParaRPr/>
          </a:p>
        </p:txBody>
      </p:sp>
      <p:sp>
        <p:nvSpPr>
          <p:cNvPr id="271" name="Google Shape;271;g7935a86400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first started off with our </a:t>
            </a:r>
            <a:r>
              <a:rPr lang="en-US"/>
              <a:t>Feasibility</a:t>
            </a:r>
            <a:r>
              <a:rPr lang="en-US"/>
              <a:t> Model which is just a general idea of how we laid out the wiring </a:t>
            </a:r>
            <a:r>
              <a:rPr lang="en-US"/>
              <a:t>from the MCU to the breadboard during this phase we spent a lot of time working on the ultrasonic sensor and getting it to work correctly, this was considerably the hardest phase in our development life cycle</a:t>
            </a:r>
            <a:r>
              <a:rPr lang="en-US"/>
              <a:t>, we then worked on our schematic diagram which we had to improve before creating our PCB production model.</a:t>
            </a:r>
            <a:r>
              <a:rPr lang="en-US"/>
              <a:t> W</a:t>
            </a:r>
            <a:r>
              <a:rPr lang="en-US"/>
              <a:t>e then had our PCB production model that incorporated everything from our schematic prototype onto a physical PCB during this phase we spent a lot of time troubleshooting physical issues with our PCB board such as various short circuits and improper soldered components. One issue we had in our final production model is that the BWD sensors on our final PCB model is backwards, so sensors are facing the same direction.</a:t>
            </a:r>
            <a:endParaRPr/>
          </a:p>
        </p:txBody>
      </p:sp>
      <p:sp>
        <p:nvSpPr>
          <p:cNvPr id="280" name="Google Shape;2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937580617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are a few future improvements we can make with our project</a:t>
            </a:r>
            <a:endParaRPr/>
          </a:p>
          <a:p>
            <a:pPr indent="0" lvl="0" marL="0" rtl="0" algn="l">
              <a:spcBef>
                <a:spcPts val="0"/>
              </a:spcBef>
              <a:spcAft>
                <a:spcPts val="0"/>
              </a:spcAft>
              <a:buNone/>
            </a:pPr>
            <a:r>
              <a:rPr lang="en-US"/>
              <a:t>First is fixing the ultrasonic sensor facing the backwards direction, by fabricating a new PCB that would fix the pin arrangement issue</a:t>
            </a:r>
            <a:endParaRPr/>
          </a:p>
          <a:p>
            <a:pPr indent="0" lvl="0" marL="0" rtl="0" algn="l">
              <a:spcBef>
                <a:spcPts val="0"/>
              </a:spcBef>
              <a:spcAft>
                <a:spcPts val="0"/>
              </a:spcAft>
              <a:buNone/>
            </a:pPr>
            <a:r>
              <a:rPr lang="en-US"/>
              <a:t>Second is fixing smaller software bugs</a:t>
            </a:r>
            <a:endParaRPr/>
          </a:p>
        </p:txBody>
      </p:sp>
      <p:sp>
        <p:nvSpPr>
          <p:cNvPr id="295" name="Google Shape;295;g7937580617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2"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b="0" l="0" r="0" t="0"/>
          <a:stretch/>
        </p:blipFill>
        <p:spPr>
          <a:xfrm>
            <a:off x="6850" y="5598000"/>
            <a:ext cx="4567498" cy="1260000"/>
          </a:xfrm>
          <a:prstGeom prst="rect">
            <a:avLst/>
          </a:prstGeom>
          <a:noFill/>
          <a:ln>
            <a:noFill/>
          </a:ln>
        </p:spPr>
      </p:pic>
      <p:sp>
        <p:nvSpPr>
          <p:cNvPr id="24" name="Google Shape;24;p20"/>
          <p:cNvSpPr txBox="1"/>
          <p:nvPr>
            <p:ph type="ctrTitle"/>
          </p:nvPr>
        </p:nvSpPr>
        <p:spPr>
          <a:xfrm>
            <a:off x="452740" y="1028940"/>
            <a:ext cx="8692199" cy="1474115"/>
          </a:xfrm>
          <a:prstGeom prst="rect">
            <a:avLst/>
          </a:prstGeom>
          <a:noFill/>
          <a:ln>
            <a:noFill/>
          </a:ln>
        </p:spPr>
        <p:txBody>
          <a:bodyPr anchorCtr="0" anchor="b" bIns="45700" lIns="0" spcFirstLastPara="1" rIns="91425" wrap="square" tIns="4570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subTitle"/>
          </p:nvPr>
        </p:nvSpPr>
        <p:spPr>
          <a:xfrm>
            <a:off x="452740" y="4266821"/>
            <a:ext cx="5486243" cy="666549"/>
          </a:xfrm>
          <a:prstGeom prst="rect">
            <a:avLst/>
          </a:prstGeom>
          <a:noFill/>
          <a:ln>
            <a:noFill/>
          </a:ln>
        </p:spPr>
        <p:txBody>
          <a:bodyPr anchorCtr="0" anchor="t" bIns="45700" lIns="0" spcFirstLastPara="1" rIns="91425" wrap="square" tIns="45700">
            <a:normAutofit/>
          </a:bodyPr>
          <a:lstStyle>
            <a:lvl1pPr lvl="0" algn="l">
              <a:lnSpc>
                <a:spcPct val="100000"/>
              </a:lnSpc>
              <a:spcBef>
                <a:spcPts val="800"/>
              </a:spcBef>
              <a:spcAft>
                <a:spcPts val="0"/>
              </a:spcAft>
              <a:buSzPts val="1700"/>
              <a:buNone/>
              <a:defRPr b="0" sz="20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20"/>
          <p:cNvSpPr txBox="1"/>
          <p:nvPr>
            <p:ph idx="10" type="dt"/>
          </p:nvPr>
        </p:nvSpPr>
        <p:spPr>
          <a:xfrm>
            <a:off x="452740" y="2642329"/>
            <a:ext cx="1182916" cy="377962"/>
          </a:xfrm>
          <a:prstGeom prst="rect">
            <a:avLst/>
          </a:prstGeom>
          <a:solidFill>
            <a:schemeClr val="accen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1" type="ftr"/>
          </p:nvPr>
        </p:nvSpPr>
        <p:spPr>
          <a:xfrm>
            <a:off x="6623674" y="6377231"/>
            <a:ext cx="4293708"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2" type="sldNum"/>
          </p:nvPr>
        </p:nvSpPr>
        <p:spPr>
          <a:xfrm>
            <a:off x="11148416" y="6377231"/>
            <a:ext cx="5539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chemeClr val="dk1"/>
                </a:solidFill>
                <a:latin typeface="Verdana"/>
                <a:ea typeface="Verdana"/>
                <a:cs typeface="Verdana"/>
                <a:sym typeface="Verdana"/>
              </a:defRPr>
            </a:lvl1pPr>
            <a:lvl2pPr indent="0" lvl="1" marL="0" algn="ctr">
              <a:spcBef>
                <a:spcPts val="0"/>
              </a:spcBef>
              <a:buNone/>
              <a:defRPr b="0" i="0" sz="1000" u="none" cap="none" strike="noStrike">
                <a:solidFill>
                  <a:schemeClr val="dk1"/>
                </a:solidFill>
                <a:latin typeface="Verdana"/>
                <a:ea typeface="Verdana"/>
                <a:cs typeface="Verdana"/>
                <a:sym typeface="Verdana"/>
              </a:defRPr>
            </a:lvl2pPr>
            <a:lvl3pPr indent="0" lvl="2" marL="0" algn="ctr">
              <a:spcBef>
                <a:spcPts val="0"/>
              </a:spcBef>
              <a:buNone/>
              <a:defRPr b="0" i="0" sz="1000" u="none" cap="none" strike="noStrike">
                <a:solidFill>
                  <a:schemeClr val="dk1"/>
                </a:solidFill>
                <a:latin typeface="Verdana"/>
                <a:ea typeface="Verdana"/>
                <a:cs typeface="Verdana"/>
                <a:sym typeface="Verdana"/>
              </a:defRPr>
            </a:lvl3pPr>
            <a:lvl4pPr indent="0" lvl="3" marL="0" algn="ctr">
              <a:spcBef>
                <a:spcPts val="0"/>
              </a:spcBef>
              <a:buNone/>
              <a:defRPr b="0" i="0" sz="1000" u="none" cap="none" strike="noStrike">
                <a:solidFill>
                  <a:schemeClr val="dk1"/>
                </a:solidFill>
                <a:latin typeface="Verdana"/>
                <a:ea typeface="Verdana"/>
                <a:cs typeface="Verdana"/>
                <a:sym typeface="Verdana"/>
              </a:defRPr>
            </a:lvl4pPr>
            <a:lvl5pPr indent="0" lvl="4" marL="0" algn="ctr">
              <a:spcBef>
                <a:spcPts val="0"/>
              </a:spcBef>
              <a:buNone/>
              <a:defRPr b="0" i="0" sz="1000" u="none" cap="none" strike="noStrike">
                <a:solidFill>
                  <a:schemeClr val="dk1"/>
                </a:solidFill>
                <a:latin typeface="Verdana"/>
                <a:ea typeface="Verdana"/>
                <a:cs typeface="Verdana"/>
                <a:sym typeface="Verdana"/>
              </a:defRPr>
            </a:lvl5pPr>
            <a:lvl6pPr indent="0" lvl="5" marL="0" algn="ctr">
              <a:spcBef>
                <a:spcPts val="0"/>
              </a:spcBef>
              <a:buNone/>
              <a:defRPr b="0" i="0" sz="1000" u="none" cap="none" strike="noStrike">
                <a:solidFill>
                  <a:schemeClr val="dk1"/>
                </a:solidFill>
                <a:latin typeface="Verdana"/>
                <a:ea typeface="Verdana"/>
                <a:cs typeface="Verdana"/>
                <a:sym typeface="Verdana"/>
              </a:defRPr>
            </a:lvl6pPr>
            <a:lvl7pPr indent="0" lvl="6" marL="0" algn="ctr">
              <a:spcBef>
                <a:spcPts val="0"/>
              </a:spcBef>
              <a:buNone/>
              <a:defRPr b="0" i="0" sz="1000" u="none" cap="none" strike="noStrike">
                <a:solidFill>
                  <a:schemeClr val="dk1"/>
                </a:solidFill>
                <a:latin typeface="Verdana"/>
                <a:ea typeface="Verdana"/>
                <a:cs typeface="Verdana"/>
                <a:sym typeface="Verdana"/>
              </a:defRPr>
            </a:lvl7pPr>
            <a:lvl8pPr indent="0" lvl="7" marL="0" algn="ctr">
              <a:spcBef>
                <a:spcPts val="0"/>
              </a:spcBef>
              <a:buNone/>
              <a:defRPr b="0" i="0" sz="1000" u="none" cap="none" strike="noStrike">
                <a:solidFill>
                  <a:schemeClr val="dk1"/>
                </a:solidFill>
                <a:latin typeface="Verdana"/>
                <a:ea typeface="Verdana"/>
                <a:cs typeface="Verdana"/>
                <a:sym typeface="Verdana"/>
              </a:defRPr>
            </a:lvl8pPr>
            <a:lvl9pPr indent="0" lvl="8" marL="0" algn="ctr">
              <a:spcBef>
                <a:spcPts val="0"/>
              </a:spcBef>
              <a:buNone/>
              <a:defRPr b="0" i="0" sz="10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p20"/>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30" name="Google Shape;30;p20"/>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31" name="Google Shape;31;p20"/>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32" name="Google Shape;32;p20"/>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33" name="Google Shape;33;p20"/>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1" showMasterSp="0">
  <p:cSld name="Section Divider 1">
    <p:spTree>
      <p:nvGrpSpPr>
        <p:cNvPr id="112" name="Shape 112"/>
        <p:cNvGrpSpPr/>
        <p:nvPr/>
      </p:nvGrpSpPr>
      <p:grpSpPr>
        <a:xfrm>
          <a:off x="0" y="0"/>
          <a:ext cx="0" cy="0"/>
          <a:chOff x="0" y="0"/>
          <a:chExt cx="0" cy="0"/>
        </a:xfrm>
      </p:grpSpPr>
      <p:sp>
        <p:nvSpPr>
          <p:cNvPr id="113" name="Google Shape;113;p29"/>
          <p:cNvSpPr txBox="1"/>
          <p:nvPr>
            <p:ph idx="1" type="body"/>
          </p:nvPr>
        </p:nvSpPr>
        <p:spPr>
          <a:xfrm>
            <a:off x="1550988" y="3461559"/>
            <a:ext cx="9070975" cy="59848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800"/>
              </a:spcBef>
              <a:spcAft>
                <a:spcPts val="0"/>
              </a:spcAft>
              <a:buSzPts val="2720"/>
              <a:buNone/>
              <a:defRPr sz="3200"/>
            </a:lvl1pPr>
            <a:lvl2pPr indent="-228600" lvl="1" marL="914400" algn="ctr">
              <a:lnSpc>
                <a:spcPct val="100000"/>
              </a:lnSpc>
              <a:spcBef>
                <a:spcPts val="800"/>
              </a:spcBef>
              <a:spcAft>
                <a:spcPts val="0"/>
              </a:spcAft>
              <a:buSzPts val="1700"/>
              <a:buNone/>
              <a:defRPr/>
            </a:lvl2pPr>
            <a:lvl3pPr indent="-228600" lvl="2" marL="1371600" algn="ctr">
              <a:lnSpc>
                <a:spcPct val="100000"/>
              </a:lnSpc>
              <a:spcBef>
                <a:spcPts val="800"/>
              </a:spcBef>
              <a:spcAft>
                <a:spcPts val="0"/>
              </a:spcAft>
              <a:buSzPts val="1530"/>
              <a:buNone/>
              <a:defRPr/>
            </a:lvl3pPr>
            <a:lvl4pPr indent="-228600" lvl="3" marL="1828800" algn="ctr">
              <a:lnSpc>
                <a:spcPct val="100000"/>
              </a:lnSpc>
              <a:spcBef>
                <a:spcPts val="800"/>
              </a:spcBef>
              <a:spcAft>
                <a:spcPts val="0"/>
              </a:spcAft>
              <a:buSzPts val="1360"/>
              <a:buNone/>
              <a:defRPr/>
            </a:lvl4pPr>
            <a:lvl5pPr indent="-228600" lvl="4" marL="2286000" algn="ctr">
              <a:lnSpc>
                <a:spcPct val="100000"/>
              </a:lnSpc>
              <a:spcBef>
                <a:spcPts val="800"/>
              </a:spcBef>
              <a:spcAft>
                <a:spcPts val="0"/>
              </a:spcAft>
              <a:buSzPts val="1360"/>
              <a:buNone/>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9"/>
          <p:cNvSpPr txBox="1"/>
          <p:nvPr>
            <p:ph type="title"/>
          </p:nvPr>
        </p:nvSpPr>
        <p:spPr>
          <a:xfrm>
            <a:off x="287591" y="2382981"/>
            <a:ext cx="11569729" cy="1046019"/>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6000"/>
              <a:buFont typeface="Impact"/>
              <a:buNone/>
              <a:defRPr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9"/>
          <p:cNvSpPr txBox="1"/>
          <p:nvPr>
            <p:ph idx="10" type="dt"/>
          </p:nvPr>
        </p:nvSpPr>
        <p:spPr>
          <a:xfrm>
            <a:off x="10676206"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9"/>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9"/>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2" showMasterSp="0">
  <p:cSld name="Section Divider 2">
    <p:bg>
      <p:bgPr>
        <a:solidFill>
          <a:schemeClr val="accent1"/>
        </a:solidFill>
      </p:bgPr>
    </p:bg>
    <p:spTree>
      <p:nvGrpSpPr>
        <p:cNvPr id="118" name="Shape 118"/>
        <p:cNvGrpSpPr/>
        <p:nvPr/>
      </p:nvGrpSpPr>
      <p:grpSpPr>
        <a:xfrm>
          <a:off x="0" y="0"/>
          <a:ext cx="0" cy="0"/>
          <a:chOff x="0" y="0"/>
          <a:chExt cx="0" cy="0"/>
        </a:xfrm>
      </p:grpSpPr>
      <p:sp>
        <p:nvSpPr>
          <p:cNvPr id="119" name="Google Shape;119;p30"/>
          <p:cNvSpPr txBox="1"/>
          <p:nvPr>
            <p:ph idx="1" type="body"/>
          </p:nvPr>
        </p:nvSpPr>
        <p:spPr>
          <a:xfrm>
            <a:off x="1550988" y="3461559"/>
            <a:ext cx="9070975" cy="59848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800"/>
              </a:spcBef>
              <a:spcAft>
                <a:spcPts val="0"/>
              </a:spcAft>
              <a:buSzPts val="2720"/>
              <a:buNone/>
              <a:defRPr sz="3200">
                <a:solidFill>
                  <a:schemeClr val="lt1"/>
                </a:solidFill>
              </a:defRPr>
            </a:lvl1pPr>
            <a:lvl2pPr indent="-228600" lvl="1" marL="914400" algn="ctr">
              <a:lnSpc>
                <a:spcPct val="100000"/>
              </a:lnSpc>
              <a:spcBef>
                <a:spcPts val="800"/>
              </a:spcBef>
              <a:spcAft>
                <a:spcPts val="0"/>
              </a:spcAft>
              <a:buSzPts val="1700"/>
              <a:buNone/>
              <a:defRPr/>
            </a:lvl2pPr>
            <a:lvl3pPr indent="-228600" lvl="2" marL="1371600" algn="ctr">
              <a:lnSpc>
                <a:spcPct val="100000"/>
              </a:lnSpc>
              <a:spcBef>
                <a:spcPts val="800"/>
              </a:spcBef>
              <a:spcAft>
                <a:spcPts val="0"/>
              </a:spcAft>
              <a:buSzPts val="1530"/>
              <a:buNone/>
              <a:defRPr/>
            </a:lvl3pPr>
            <a:lvl4pPr indent="-228600" lvl="3" marL="1828800" algn="ctr">
              <a:lnSpc>
                <a:spcPct val="100000"/>
              </a:lnSpc>
              <a:spcBef>
                <a:spcPts val="800"/>
              </a:spcBef>
              <a:spcAft>
                <a:spcPts val="0"/>
              </a:spcAft>
              <a:buSzPts val="1360"/>
              <a:buNone/>
              <a:defRPr/>
            </a:lvl4pPr>
            <a:lvl5pPr indent="-228600" lvl="4" marL="2286000" algn="ctr">
              <a:lnSpc>
                <a:spcPct val="100000"/>
              </a:lnSpc>
              <a:spcBef>
                <a:spcPts val="800"/>
              </a:spcBef>
              <a:spcAft>
                <a:spcPts val="0"/>
              </a:spcAft>
              <a:buSzPts val="1360"/>
              <a:buNone/>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0"/>
          <p:cNvSpPr txBox="1"/>
          <p:nvPr>
            <p:ph type="title"/>
          </p:nvPr>
        </p:nvSpPr>
        <p:spPr>
          <a:xfrm>
            <a:off x="287591" y="2382981"/>
            <a:ext cx="11569729" cy="1046019"/>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0"/>
          <p:cNvSpPr txBox="1"/>
          <p:nvPr>
            <p:ph idx="10" type="dt"/>
          </p:nvPr>
        </p:nvSpPr>
        <p:spPr>
          <a:xfrm>
            <a:off x="10676206"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0"/>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0"/>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000">
                <a:solidFill>
                  <a:schemeClr val="lt1"/>
                </a:solidFill>
                <a:latin typeface="Verdana"/>
                <a:ea typeface="Verdana"/>
                <a:cs typeface="Verdana"/>
                <a:sym typeface="Verdana"/>
              </a:defRPr>
            </a:lvl1pPr>
            <a:lvl2pPr indent="0" lvl="1" marL="0" algn="ctr">
              <a:spcBef>
                <a:spcPts val="0"/>
              </a:spcBef>
              <a:buNone/>
              <a:defRPr sz="1000">
                <a:solidFill>
                  <a:schemeClr val="lt1"/>
                </a:solidFill>
                <a:latin typeface="Verdana"/>
                <a:ea typeface="Verdana"/>
                <a:cs typeface="Verdana"/>
                <a:sym typeface="Verdana"/>
              </a:defRPr>
            </a:lvl2pPr>
            <a:lvl3pPr indent="0" lvl="2" marL="0" algn="ctr">
              <a:spcBef>
                <a:spcPts val="0"/>
              </a:spcBef>
              <a:buNone/>
              <a:defRPr sz="1000">
                <a:solidFill>
                  <a:schemeClr val="lt1"/>
                </a:solidFill>
                <a:latin typeface="Verdana"/>
                <a:ea typeface="Verdana"/>
                <a:cs typeface="Verdana"/>
                <a:sym typeface="Verdana"/>
              </a:defRPr>
            </a:lvl3pPr>
            <a:lvl4pPr indent="0" lvl="3" marL="0" algn="ctr">
              <a:spcBef>
                <a:spcPts val="0"/>
              </a:spcBef>
              <a:buNone/>
              <a:defRPr sz="1000">
                <a:solidFill>
                  <a:schemeClr val="lt1"/>
                </a:solidFill>
                <a:latin typeface="Verdana"/>
                <a:ea typeface="Verdana"/>
                <a:cs typeface="Verdana"/>
                <a:sym typeface="Verdana"/>
              </a:defRPr>
            </a:lvl4pPr>
            <a:lvl5pPr indent="0" lvl="4" marL="0" algn="ctr">
              <a:spcBef>
                <a:spcPts val="0"/>
              </a:spcBef>
              <a:buNone/>
              <a:defRPr sz="1000">
                <a:solidFill>
                  <a:schemeClr val="lt1"/>
                </a:solidFill>
                <a:latin typeface="Verdana"/>
                <a:ea typeface="Verdana"/>
                <a:cs typeface="Verdana"/>
                <a:sym typeface="Verdana"/>
              </a:defRPr>
            </a:lvl5pPr>
            <a:lvl6pPr indent="0" lvl="5" marL="0" algn="ctr">
              <a:spcBef>
                <a:spcPts val="0"/>
              </a:spcBef>
              <a:buNone/>
              <a:defRPr sz="1000">
                <a:solidFill>
                  <a:schemeClr val="lt1"/>
                </a:solidFill>
                <a:latin typeface="Verdana"/>
                <a:ea typeface="Verdana"/>
                <a:cs typeface="Verdana"/>
                <a:sym typeface="Verdana"/>
              </a:defRPr>
            </a:lvl6pPr>
            <a:lvl7pPr indent="0" lvl="6" marL="0" algn="ctr">
              <a:spcBef>
                <a:spcPts val="0"/>
              </a:spcBef>
              <a:buNone/>
              <a:defRPr sz="1000">
                <a:solidFill>
                  <a:schemeClr val="lt1"/>
                </a:solidFill>
                <a:latin typeface="Verdana"/>
                <a:ea typeface="Verdana"/>
                <a:cs typeface="Verdana"/>
                <a:sym typeface="Verdana"/>
              </a:defRPr>
            </a:lvl7pPr>
            <a:lvl8pPr indent="0" lvl="7" marL="0" algn="ctr">
              <a:spcBef>
                <a:spcPts val="0"/>
              </a:spcBef>
              <a:buNone/>
              <a:defRPr sz="1000">
                <a:solidFill>
                  <a:schemeClr val="lt1"/>
                </a:solidFill>
                <a:latin typeface="Verdana"/>
                <a:ea typeface="Verdana"/>
                <a:cs typeface="Verdana"/>
                <a:sym typeface="Verdana"/>
              </a:defRPr>
            </a:lvl8pPr>
            <a:lvl9pPr indent="0" lvl="8" marL="0" algn="ctr">
              <a:spcBef>
                <a:spcPts val="0"/>
              </a:spcBef>
              <a:buNone/>
              <a:defRPr sz="1000">
                <a:solidFill>
                  <a:schemeClr val="lt1"/>
                </a:solidFill>
                <a:latin typeface="Verdana"/>
                <a:ea typeface="Verdana"/>
                <a:cs typeface="Verdana"/>
                <a:sym typeface="Verdana"/>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3" showMasterSp="0">
  <p:cSld name="Section Divider 3">
    <p:bg>
      <p:bgPr>
        <a:solidFill>
          <a:schemeClr val="dk1"/>
        </a:solidFill>
      </p:bgPr>
    </p:bg>
    <p:spTree>
      <p:nvGrpSpPr>
        <p:cNvPr id="124" name="Shape 124"/>
        <p:cNvGrpSpPr/>
        <p:nvPr/>
      </p:nvGrpSpPr>
      <p:grpSpPr>
        <a:xfrm>
          <a:off x="0" y="0"/>
          <a:ext cx="0" cy="0"/>
          <a:chOff x="0" y="0"/>
          <a:chExt cx="0" cy="0"/>
        </a:xfrm>
      </p:grpSpPr>
      <p:sp>
        <p:nvSpPr>
          <p:cNvPr id="125" name="Google Shape;125;p31"/>
          <p:cNvSpPr txBox="1"/>
          <p:nvPr>
            <p:ph idx="1" type="body"/>
          </p:nvPr>
        </p:nvSpPr>
        <p:spPr>
          <a:xfrm>
            <a:off x="1550988" y="3461559"/>
            <a:ext cx="9070975" cy="59848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800"/>
              </a:spcBef>
              <a:spcAft>
                <a:spcPts val="0"/>
              </a:spcAft>
              <a:buSzPts val="2720"/>
              <a:buNone/>
              <a:defRPr sz="3200">
                <a:solidFill>
                  <a:schemeClr val="lt1"/>
                </a:solidFill>
              </a:defRPr>
            </a:lvl1pPr>
            <a:lvl2pPr indent="-228600" lvl="1" marL="914400" algn="ctr">
              <a:lnSpc>
                <a:spcPct val="100000"/>
              </a:lnSpc>
              <a:spcBef>
                <a:spcPts val="800"/>
              </a:spcBef>
              <a:spcAft>
                <a:spcPts val="0"/>
              </a:spcAft>
              <a:buSzPts val="1700"/>
              <a:buNone/>
              <a:defRPr/>
            </a:lvl2pPr>
            <a:lvl3pPr indent="-228600" lvl="2" marL="1371600" algn="ctr">
              <a:lnSpc>
                <a:spcPct val="100000"/>
              </a:lnSpc>
              <a:spcBef>
                <a:spcPts val="800"/>
              </a:spcBef>
              <a:spcAft>
                <a:spcPts val="0"/>
              </a:spcAft>
              <a:buSzPts val="1530"/>
              <a:buNone/>
              <a:defRPr/>
            </a:lvl3pPr>
            <a:lvl4pPr indent="-228600" lvl="3" marL="1828800" algn="ctr">
              <a:lnSpc>
                <a:spcPct val="100000"/>
              </a:lnSpc>
              <a:spcBef>
                <a:spcPts val="800"/>
              </a:spcBef>
              <a:spcAft>
                <a:spcPts val="0"/>
              </a:spcAft>
              <a:buSzPts val="1360"/>
              <a:buNone/>
              <a:defRPr/>
            </a:lvl4pPr>
            <a:lvl5pPr indent="-228600" lvl="4" marL="2286000" algn="ctr">
              <a:lnSpc>
                <a:spcPct val="100000"/>
              </a:lnSpc>
              <a:spcBef>
                <a:spcPts val="800"/>
              </a:spcBef>
              <a:spcAft>
                <a:spcPts val="0"/>
              </a:spcAft>
              <a:buSzPts val="1360"/>
              <a:buNone/>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31"/>
          <p:cNvSpPr txBox="1"/>
          <p:nvPr>
            <p:ph type="title"/>
          </p:nvPr>
        </p:nvSpPr>
        <p:spPr>
          <a:xfrm>
            <a:off x="287591" y="2382981"/>
            <a:ext cx="11569729" cy="1046019"/>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1"/>
          <p:cNvSpPr txBox="1"/>
          <p:nvPr>
            <p:ph idx="10" type="dt"/>
          </p:nvPr>
        </p:nvSpPr>
        <p:spPr>
          <a:xfrm>
            <a:off x="10676206"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1"/>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1"/>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000">
                <a:solidFill>
                  <a:schemeClr val="lt1"/>
                </a:solidFill>
                <a:latin typeface="Verdana"/>
                <a:ea typeface="Verdana"/>
                <a:cs typeface="Verdana"/>
                <a:sym typeface="Verdana"/>
              </a:defRPr>
            </a:lvl1pPr>
            <a:lvl2pPr indent="0" lvl="1" marL="0" algn="ctr">
              <a:spcBef>
                <a:spcPts val="0"/>
              </a:spcBef>
              <a:buNone/>
              <a:defRPr sz="1000">
                <a:solidFill>
                  <a:schemeClr val="lt1"/>
                </a:solidFill>
                <a:latin typeface="Verdana"/>
                <a:ea typeface="Verdana"/>
                <a:cs typeface="Verdana"/>
                <a:sym typeface="Verdana"/>
              </a:defRPr>
            </a:lvl2pPr>
            <a:lvl3pPr indent="0" lvl="2" marL="0" algn="ctr">
              <a:spcBef>
                <a:spcPts val="0"/>
              </a:spcBef>
              <a:buNone/>
              <a:defRPr sz="1000">
                <a:solidFill>
                  <a:schemeClr val="lt1"/>
                </a:solidFill>
                <a:latin typeface="Verdana"/>
                <a:ea typeface="Verdana"/>
                <a:cs typeface="Verdana"/>
                <a:sym typeface="Verdana"/>
              </a:defRPr>
            </a:lvl3pPr>
            <a:lvl4pPr indent="0" lvl="3" marL="0" algn="ctr">
              <a:spcBef>
                <a:spcPts val="0"/>
              </a:spcBef>
              <a:buNone/>
              <a:defRPr sz="1000">
                <a:solidFill>
                  <a:schemeClr val="lt1"/>
                </a:solidFill>
                <a:latin typeface="Verdana"/>
                <a:ea typeface="Verdana"/>
                <a:cs typeface="Verdana"/>
                <a:sym typeface="Verdana"/>
              </a:defRPr>
            </a:lvl4pPr>
            <a:lvl5pPr indent="0" lvl="4" marL="0" algn="ctr">
              <a:spcBef>
                <a:spcPts val="0"/>
              </a:spcBef>
              <a:buNone/>
              <a:defRPr sz="1000">
                <a:solidFill>
                  <a:schemeClr val="lt1"/>
                </a:solidFill>
                <a:latin typeface="Verdana"/>
                <a:ea typeface="Verdana"/>
                <a:cs typeface="Verdana"/>
                <a:sym typeface="Verdana"/>
              </a:defRPr>
            </a:lvl5pPr>
            <a:lvl6pPr indent="0" lvl="5" marL="0" algn="ctr">
              <a:spcBef>
                <a:spcPts val="0"/>
              </a:spcBef>
              <a:buNone/>
              <a:defRPr sz="1000">
                <a:solidFill>
                  <a:schemeClr val="lt1"/>
                </a:solidFill>
                <a:latin typeface="Verdana"/>
                <a:ea typeface="Verdana"/>
                <a:cs typeface="Verdana"/>
                <a:sym typeface="Verdana"/>
              </a:defRPr>
            </a:lvl6pPr>
            <a:lvl7pPr indent="0" lvl="6" marL="0" algn="ctr">
              <a:spcBef>
                <a:spcPts val="0"/>
              </a:spcBef>
              <a:buNone/>
              <a:defRPr sz="1000">
                <a:solidFill>
                  <a:schemeClr val="lt1"/>
                </a:solidFill>
                <a:latin typeface="Verdana"/>
                <a:ea typeface="Verdana"/>
                <a:cs typeface="Verdana"/>
                <a:sym typeface="Verdana"/>
              </a:defRPr>
            </a:lvl7pPr>
            <a:lvl8pPr indent="0" lvl="7" marL="0" algn="ctr">
              <a:spcBef>
                <a:spcPts val="0"/>
              </a:spcBef>
              <a:buNone/>
              <a:defRPr sz="1000">
                <a:solidFill>
                  <a:schemeClr val="lt1"/>
                </a:solidFill>
                <a:latin typeface="Verdana"/>
                <a:ea typeface="Verdana"/>
                <a:cs typeface="Verdana"/>
                <a:sym typeface="Verdana"/>
              </a:defRPr>
            </a:lvl8pPr>
            <a:lvl9pPr indent="0" lvl="8" marL="0" algn="ctr">
              <a:spcBef>
                <a:spcPts val="0"/>
              </a:spcBef>
              <a:buNone/>
              <a:defRPr sz="1000">
                <a:solidFill>
                  <a:schemeClr val="lt1"/>
                </a:solidFill>
                <a:latin typeface="Verdana"/>
                <a:ea typeface="Verdana"/>
                <a:cs typeface="Verdana"/>
                <a:sym typeface="Verdana"/>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spTree>
      <p:nvGrpSpPr>
        <p:cNvPr id="130" name="Shape 130"/>
        <p:cNvGrpSpPr/>
        <p:nvPr/>
      </p:nvGrpSpPr>
      <p:grpSpPr>
        <a:xfrm>
          <a:off x="0" y="0"/>
          <a:ext cx="0" cy="0"/>
          <a:chOff x="0" y="0"/>
          <a:chExt cx="0" cy="0"/>
        </a:xfrm>
      </p:grpSpPr>
      <p:sp>
        <p:nvSpPr>
          <p:cNvPr id="131" name="Google Shape;131;p32"/>
          <p:cNvSpPr txBox="1"/>
          <p:nvPr>
            <p:ph type="title"/>
          </p:nvPr>
        </p:nvSpPr>
        <p:spPr>
          <a:xfrm>
            <a:off x="657225" y="4581236"/>
            <a:ext cx="10877550" cy="1597891"/>
          </a:xfrm>
          <a:prstGeom prst="rect">
            <a:avLst/>
          </a:prstGeom>
          <a:noFill/>
          <a:ln>
            <a:noFill/>
          </a:ln>
        </p:spPr>
        <p:txBody>
          <a:bodyPr anchorCtr="1" anchor="ctr" bIns="45700" lIns="91425" spcFirstLastPara="1" rIns="91425" wrap="square" tIns="45700">
            <a:noAutofit/>
          </a:bodyPr>
          <a:lstStyle>
            <a:lvl1pPr lvl="0" algn="ctr">
              <a:lnSpc>
                <a:spcPct val="85000"/>
              </a:lnSpc>
              <a:spcBef>
                <a:spcPts val="0"/>
              </a:spcBef>
              <a:spcAft>
                <a:spcPts val="0"/>
              </a:spcAft>
              <a:buClr>
                <a:schemeClr val="dk1"/>
              </a:buClr>
              <a:buSzPts val="1800"/>
              <a:buFont typeface="Verdana"/>
              <a:buNone/>
              <a:defRPr b="0" i="0" sz="1800" cap="none">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32"/>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2"/>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2"/>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grpSp>
        <p:nvGrpSpPr>
          <p:cNvPr id="135" name="Google Shape;135;p32"/>
          <p:cNvGrpSpPr/>
          <p:nvPr/>
        </p:nvGrpSpPr>
        <p:grpSpPr>
          <a:xfrm>
            <a:off x="0" y="0"/>
            <a:ext cx="12192000" cy="397164"/>
            <a:chOff x="0" y="0"/>
            <a:chExt cx="12192000" cy="397164"/>
          </a:xfrm>
        </p:grpSpPr>
        <p:sp>
          <p:nvSpPr>
            <p:cNvPr id="136" name="Google Shape;136;p32"/>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7" name="Google Shape;137;p32"/>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8" name="Google Shape;138;p32"/>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9" name="Google Shape;139;p32"/>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40" name="Google Shape;140;p32"/>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grpSp>
      <p:pic>
        <p:nvPicPr>
          <p:cNvPr id="141" name="Google Shape;141;p32"/>
          <p:cNvPicPr preferRelativeResize="0"/>
          <p:nvPr/>
        </p:nvPicPr>
        <p:blipFill rotWithShape="1">
          <a:blip r:embed="rId2">
            <a:alphaModFix/>
          </a:blip>
          <a:srcRect b="0" l="0" r="0" t="0"/>
          <a:stretch/>
        </p:blipFill>
        <p:spPr>
          <a:xfrm>
            <a:off x="3047927" y="1207407"/>
            <a:ext cx="6096144" cy="4075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_ALT">
  <p:cSld name="Closing Slide_ALT">
    <p:bg>
      <p:bgPr>
        <a:solidFill>
          <a:schemeClr val="lt1"/>
        </a:solidFill>
      </p:bgPr>
    </p:bg>
    <p:spTree>
      <p:nvGrpSpPr>
        <p:cNvPr id="142" name="Shape 142"/>
        <p:cNvGrpSpPr/>
        <p:nvPr/>
      </p:nvGrpSpPr>
      <p:grpSpPr>
        <a:xfrm>
          <a:off x="0" y="0"/>
          <a:ext cx="0" cy="0"/>
          <a:chOff x="0" y="0"/>
          <a:chExt cx="0" cy="0"/>
        </a:xfrm>
      </p:grpSpPr>
      <p:pic>
        <p:nvPicPr>
          <p:cNvPr id="143" name="Google Shape;143;p33"/>
          <p:cNvPicPr preferRelativeResize="0"/>
          <p:nvPr/>
        </p:nvPicPr>
        <p:blipFill rotWithShape="1">
          <a:blip r:embed="rId2">
            <a:alphaModFix/>
          </a:blip>
          <a:srcRect b="18119" l="0" r="0" t="2659"/>
          <a:stretch/>
        </p:blipFill>
        <p:spPr>
          <a:xfrm>
            <a:off x="0" y="405114"/>
            <a:ext cx="12192000" cy="6452886"/>
          </a:xfrm>
          <a:prstGeom prst="rect">
            <a:avLst/>
          </a:prstGeom>
          <a:noFill/>
          <a:ln>
            <a:noFill/>
          </a:ln>
        </p:spPr>
      </p:pic>
      <p:sp>
        <p:nvSpPr>
          <p:cNvPr id="144" name="Google Shape;144;p33"/>
          <p:cNvSpPr txBox="1"/>
          <p:nvPr>
            <p:ph type="title"/>
          </p:nvPr>
        </p:nvSpPr>
        <p:spPr>
          <a:xfrm>
            <a:off x="733425" y="4682836"/>
            <a:ext cx="10725150" cy="1559782"/>
          </a:xfrm>
          <a:prstGeom prst="rect">
            <a:avLst/>
          </a:prstGeom>
          <a:noFill/>
          <a:ln>
            <a:noFill/>
          </a:ln>
        </p:spPr>
        <p:txBody>
          <a:bodyPr anchorCtr="1" anchor="ctr" bIns="45700" lIns="91425" spcFirstLastPara="1" rIns="91425" wrap="square" tIns="45700">
            <a:noAutofit/>
          </a:bodyPr>
          <a:lstStyle>
            <a:lvl1pPr lvl="0" algn="ctr">
              <a:lnSpc>
                <a:spcPct val="85000"/>
              </a:lnSpc>
              <a:spcBef>
                <a:spcPts val="0"/>
              </a:spcBef>
              <a:spcAft>
                <a:spcPts val="0"/>
              </a:spcAft>
              <a:buClr>
                <a:schemeClr val="lt1"/>
              </a:buClr>
              <a:buSzPts val="1800"/>
              <a:buFont typeface="Verdana"/>
              <a:buNone/>
              <a:defRPr b="0" i="0" sz="18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3"/>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3"/>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3"/>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148" name="Google Shape;148;p33"/>
          <p:cNvPicPr preferRelativeResize="0"/>
          <p:nvPr/>
        </p:nvPicPr>
        <p:blipFill rotWithShape="1">
          <a:blip r:embed="rId3">
            <a:alphaModFix/>
          </a:blip>
          <a:srcRect b="0" l="0" r="0" t="0"/>
          <a:stretch/>
        </p:blipFill>
        <p:spPr>
          <a:xfrm>
            <a:off x="3047928" y="1322335"/>
            <a:ext cx="6096144" cy="407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_Menu">
  <p:cSld name="Title and Content_Menu">
    <p:spTree>
      <p:nvGrpSpPr>
        <p:cNvPr id="149" name="Shape 149"/>
        <p:cNvGrpSpPr/>
        <p:nvPr/>
      </p:nvGrpSpPr>
      <p:grpSpPr>
        <a:xfrm>
          <a:off x="0" y="0"/>
          <a:ext cx="0" cy="0"/>
          <a:chOff x="0" y="0"/>
          <a:chExt cx="0" cy="0"/>
        </a:xfrm>
      </p:grpSpPr>
      <p:sp>
        <p:nvSpPr>
          <p:cNvPr id="150" name="Google Shape;150;p34"/>
          <p:cNvSpPr txBox="1"/>
          <p:nvPr>
            <p:ph idx="1" type="body"/>
          </p:nvPr>
        </p:nvSpPr>
        <p:spPr>
          <a:xfrm>
            <a:off x="259882" y="1413163"/>
            <a:ext cx="11569729" cy="4595117"/>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800"/>
              </a:spcBef>
              <a:spcAft>
                <a:spcPts val="0"/>
              </a:spcAft>
              <a:buSzPts val="1530"/>
              <a:buChar char="▪"/>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4"/>
          <p:cNvSpPr txBox="1"/>
          <p:nvPr>
            <p:ph idx="2" type="body"/>
          </p:nvPr>
        </p:nvSpPr>
        <p:spPr>
          <a:xfrm>
            <a:off x="7407696" y="685060"/>
            <a:ext cx="1420859" cy="2860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800"/>
              </a:spcBef>
              <a:spcAft>
                <a:spcPts val="0"/>
              </a:spcAft>
              <a:buSzPts val="935"/>
              <a:buNone/>
              <a:defRPr b="0" sz="1100">
                <a:solidFill>
                  <a:srgbClr val="7F7F7F"/>
                </a:solidFill>
                <a:latin typeface="Verdana"/>
                <a:ea typeface="Verdana"/>
                <a:cs typeface="Verdana"/>
                <a:sym typeface="Verdana"/>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4"/>
          <p:cNvSpPr txBox="1"/>
          <p:nvPr>
            <p:ph idx="3" type="body"/>
          </p:nvPr>
        </p:nvSpPr>
        <p:spPr>
          <a:xfrm>
            <a:off x="8908224" y="685060"/>
            <a:ext cx="1420859" cy="2860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800"/>
              </a:spcBef>
              <a:spcAft>
                <a:spcPts val="0"/>
              </a:spcAft>
              <a:buSzPts val="935"/>
              <a:buNone/>
              <a:defRPr b="0" sz="1100">
                <a:solidFill>
                  <a:srgbClr val="7F7F7F"/>
                </a:solidFill>
                <a:latin typeface="Verdana"/>
                <a:ea typeface="Verdana"/>
                <a:cs typeface="Verdana"/>
                <a:sym typeface="Verdana"/>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4"/>
          <p:cNvSpPr txBox="1"/>
          <p:nvPr>
            <p:ph idx="4" type="body"/>
          </p:nvPr>
        </p:nvSpPr>
        <p:spPr>
          <a:xfrm>
            <a:off x="10408752" y="685060"/>
            <a:ext cx="1420859" cy="2860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800"/>
              </a:spcBef>
              <a:spcAft>
                <a:spcPts val="0"/>
              </a:spcAft>
              <a:buSzPts val="935"/>
              <a:buNone/>
              <a:defRPr b="0" sz="1100">
                <a:solidFill>
                  <a:srgbClr val="7F7F7F"/>
                </a:solidFill>
                <a:latin typeface="Verdana"/>
                <a:ea typeface="Verdana"/>
                <a:cs typeface="Verdana"/>
                <a:sym typeface="Verdana"/>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34"/>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4"/>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34"/>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
        <p:nvSpPr>
          <p:cNvPr id="157" name="Google Shape;157;p34"/>
          <p:cNvSpPr txBox="1"/>
          <p:nvPr>
            <p:ph type="title"/>
          </p:nvPr>
        </p:nvSpPr>
        <p:spPr>
          <a:xfrm>
            <a:off x="259883" y="434108"/>
            <a:ext cx="7046081" cy="895927"/>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1"/>
              </a:buClr>
              <a:buSzPts val="3600"/>
              <a:buFont typeface="Impact"/>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8" name="Shape 158"/>
        <p:cNvGrpSpPr/>
        <p:nvPr/>
      </p:nvGrpSpPr>
      <p:grpSpPr>
        <a:xfrm>
          <a:off x="0" y="0"/>
          <a:ext cx="0" cy="0"/>
          <a:chOff x="0" y="0"/>
          <a:chExt cx="0" cy="0"/>
        </a:xfrm>
      </p:grpSpPr>
      <p:sp>
        <p:nvSpPr>
          <p:cNvPr id="159" name="Google Shape;159;p35"/>
          <p:cNvSpPr txBox="1"/>
          <p:nvPr>
            <p:ph type="title"/>
          </p:nvPr>
        </p:nvSpPr>
        <p:spPr>
          <a:xfrm>
            <a:off x="259882" y="1709738"/>
            <a:ext cx="9399507" cy="285273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4000"/>
              <a:buFont typeface="Impact"/>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35"/>
          <p:cNvSpPr txBox="1"/>
          <p:nvPr>
            <p:ph idx="1" type="body"/>
          </p:nvPr>
        </p:nvSpPr>
        <p:spPr>
          <a:xfrm>
            <a:off x="259882" y="4589463"/>
            <a:ext cx="939950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2040"/>
              <a:buNone/>
              <a:defRPr sz="2400">
                <a:solidFill>
                  <a:srgbClr val="888888"/>
                </a:solidFill>
              </a:defRPr>
            </a:lvl1pPr>
            <a:lvl2pPr indent="-228600" lvl="1" marL="914400" algn="l">
              <a:lnSpc>
                <a:spcPct val="100000"/>
              </a:lnSpc>
              <a:spcBef>
                <a:spcPts val="800"/>
              </a:spcBef>
              <a:spcAft>
                <a:spcPts val="0"/>
              </a:spcAft>
              <a:buSzPts val="1700"/>
              <a:buNone/>
              <a:defRPr sz="2000">
                <a:solidFill>
                  <a:srgbClr val="888888"/>
                </a:solidFill>
              </a:defRPr>
            </a:lvl2pPr>
            <a:lvl3pPr indent="-228600" lvl="2" marL="1371600" algn="l">
              <a:lnSpc>
                <a:spcPct val="100000"/>
              </a:lnSpc>
              <a:spcBef>
                <a:spcPts val="800"/>
              </a:spcBef>
              <a:spcAft>
                <a:spcPts val="0"/>
              </a:spcAft>
              <a:buSzPts val="1530"/>
              <a:buNone/>
              <a:defRPr sz="1800">
                <a:solidFill>
                  <a:srgbClr val="888888"/>
                </a:solidFill>
              </a:defRPr>
            </a:lvl3pPr>
            <a:lvl4pPr indent="-228600" lvl="3" marL="1828800" algn="l">
              <a:lnSpc>
                <a:spcPct val="100000"/>
              </a:lnSpc>
              <a:spcBef>
                <a:spcPts val="800"/>
              </a:spcBef>
              <a:spcAft>
                <a:spcPts val="0"/>
              </a:spcAft>
              <a:buSzPts val="1360"/>
              <a:buNone/>
              <a:defRPr sz="1600">
                <a:solidFill>
                  <a:srgbClr val="888888"/>
                </a:solidFill>
              </a:defRPr>
            </a:lvl4pPr>
            <a:lvl5pPr indent="-228600" lvl="4" marL="2286000" algn="l">
              <a:lnSpc>
                <a:spcPct val="100000"/>
              </a:lnSpc>
              <a:spcBef>
                <a:spcPts val="800"/>
              </a:spcBef>
              <a:spcAft>
                <a:spcPts val="0"/>
              </a:spcAft>
              <a:buSzPts val="1360"/>
              <a:buNone/>
              <a:defRPr sz="1600">
                <a:solidFill>
                  <a:srgbClr val="888888"/>
                </a:solidFill>
              </a:defRPr>
            </a:lvl5pPr>
            <a:lvl6pPr indent="-228600" lvl="5" marL="2743200" algn="l">
              <a:lnSpc>
                <a:spcPct val="90000"/>
              </a:lnSpc>
              <a:spcBef>
                <a:spcPts val="8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1" name="Google Shape;161;p35"/>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35"/>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35"/>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 showMasterSp="0">
  <p:cSld name="Section Header_ALT">
    <p:spTree>
      <p:nvGrpSpPr>
        <p:cNvPr id="164" name="Shape 164"/>
        <p:cNvGrpSpPr/>
        <p:nvPr/>
      </p:nvGrpSpPr>
      <p:grpSpPr>
        <a:xfrm>
          <a:off x="0" y="0"/>
          <a:ext cx="0" cy="0"/>
          <a:chOff x="0" y="0"/>
          <a:chExt cx="0" cy="0"/>
        </a:xfrm>
      </p:grpSpPr>
      <p:pic>
        <p:nvPicPr>
          <p:cNvPr id="165" name="Google Shape;165;p36"/>
          <p:cNvPicPr preferRelativeResize="0"/>
          <p:nvPr/>
        </p:nvPicPr>
        <p:blipFill rotWithShape="1">
          <a:blip r:embed="rId2">
            <a:alphaModFix/>
          </a:blip>
          <a:srcRect b="0" l="0" r="0" t="0"/>
          <a:stretch/>
        </p:blipFill>
        <p:spPr>
          <a:xfrm>
            <a:off x="-8617" y="992541"/>
            <a:ext cx="10209902" cy="2816526"/>
          </a:xfrm>
          <a:prstGeom prst="rect">
            <a:avLst/>
          </a:prstGeom>
          <a:noFill/>
          <a:ln>
            <a:noFill/>
          </a:ln>
        </p:spPr>
      </p:pic>
      <p:sp>
        <p:nvSpPr>
          <p:cNvPr id="166" name="Google Shape;166;p36"/>
          <p:cNvSpPr txBox="1"/>
          <p:nvPr>
            <p:ph type="ctrTitle"/>
          </p:nvPr>
        </p:nvSpPr>
        <p:spPr>
          <a:xfrm>
            <a:off x="960521" y="3727927"/>
            <a:ext cx="8770620" cy="1212056"/>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4000"/>
              <a:buFont typeface="Impact"/>
              <a:buNone/>
              <a:defRPr sz="40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6"/>
          <p:cNvSpPr txBox="1"/>
          <p:nvPr>
            <p:ph idx="1" type="subTitle"/>
          </p:nvPr>
        </p:nvSpPr>
        <p:spPr>
          <a:xfrm>
            <a:off x="960521" y="4947813"/>
            <a:ext cx="8770620" cy="66654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800"/>
              </a:spcBef>
              <a:spcAft>
                <a:spcPts val="0"/>
              </a:spcAft>
              <a:buSzPts val="2040"/>
              <a:buNone/>
              <a:defRPr sz="24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8" name="Google Shape;168;p36"/>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6"/>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6"/>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grpSp>
        <p:nvGrpSpPr>
          <p:cNvPr id="171" name="Google Shape;171;p36"/>
          <p:cNvGrpSpPr/>
          <p:nvPr/>
        </p:nvGrpSpPr>
        <p:grpSpPr>
          <a:xfrm>
            <a:off x="0" y="0"/>
            <a:ext cx="12192000" cy="397164"/>
            <a:chOff x="0" y="0"/>
            <a:chExt cx="12192000" cy="397164"/>
          </a:xfrm>
        </p:grpSpPr>
        <p:sp>
          <p:nvSpPr>
            <p:cNvPr id="172" name="Google Shape;172;p36"/>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73" name="Google Shape;173;p36"/>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74" name="Google Shape;174;p36"/>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75" name="Google Shape;175;p36"/>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76" name="Google Shape;176;p36"/>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77" name="Shape 177"/>
        <p:cNvGrpSpPr/>
        <p:nvPr/>
      </p:nvGrpSpPr>
      <p:grpSpPr>
        <a:xfrm>
          <a:off x="0" y="0"/>
          <a:ext cx="0" cy="0"/>
          <a:chOff x="0" y="0"/>
          <a:chExt cx="0" cy="0"/>
        </a:xfrm>
      </p:grpSpPr>
      <p:sp>
        <p:nvSpPr>
          <p:cNvPr id="178" name="Google Shape;178;p37"/>
          <p:cNvSpPr txBox="1"/>
          <p:nvPr>
            <p:ph idx="1" type="body"/>
          </p:nvPr>
        </p:nvSpPr>
        <p:spPr>
          <a:xfrm>
            <a:off x="259881" y="1396192"/>
            <a:ext cx="5542713" cy="67027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800"/>
              </a:spcBef>
              <a:spcAft>
                <a:spcPts val="0"/>
              </a:spcAft>
              <a:buSzPts val="2380"/>
              <a:buNone/>
              <a:defRPr b="1" sz="2800">
                <a:latin typeface="Georgia"/>
                <a:ea typeface="Georgia"/>
                <a:cs typeface="Georgia"/>
                <a:sym typeface="Georgia"/>
              </a:defRPr>
            </a:lvl1pPr>
            <a:lvl2pPr indent="-228600" lvl="1" marL="914400" algn="l">
              <a:lnSpc>
                <a:spcPct val="100000"/>
              </a:lnSpc>
              <a:spcBef>
                <a:spcPts val="800"/>
              </a:spcBef>
              <a:spcAft>
                <a:spcPts val="0"/>
              </a:spcAft>
              <a:buSzPts val="1700"/>
              <a:buNone/>
              <a:defRPr b="1" sz="2000"/>
            </a:lvl2pPr>
            <a:lvl3pPr indent="-228600" lvl="2" marL="1371600" algn="l">
              <a:lnSpc>
                <a:spcPct val="100000"/>
              </a:lnSpc>
              <a:spcBef>
                <a:spcPts val="800"/>
              </a:spcBef>
              <a:spcAft>
                <a:spcPts val="0"/>
              </a:spcAft>
              <a:buSzPts val="1530"/>
              <a:buNone/>
              <a:defRPr b="1" sz="1800"/>
            </a:lvl3pPr>
            <a:lvl4pPr indent="-228600" lvl="3" marL="1828800" algn="l">
              <a:lnSpc>
                <a:spcPct val="100000"/>
              </a:lnSpc>
              <a:spcBef>
                <a:spcPts val="800"/>
              </a:spcBef>
              <a:spcAft>
                <a:spcPts val="0"/>
              </a:spcAft>
              <a:buSzPts val="1360"/>
              <a:buNone/>
              <a:defRPr b="1" sz="1600"/>
            </a:lvl4pPr>
            <a:lvl5pPr indent="-228600" lvl="4" marL="2286000" algn="l">
              <a:lnSpc>
                <a:spcPct val="100000"/>
              </a:lnSpc>
              <a:spcBef>
                <a:spcPts val="800"/>
              </a:spcBef>
              <a:spcAft>
                <a:spcPts val="0"/>
              </a:spcAft>
              <a:buSzPts val="1360"/>
              <a:buNone/>
              <a:defRPr b="1" sz="1600"/>
            </a:lvl5pPr>
            <a:lvl6pPr indent="-228600" lvl="5" marL="2743200" algn="l">
              <a:lnSpc>
                <a:spcPct val="90000"/>
              </a:lnSpc>
              <a:spcBef>
                <a:spcPts val="8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p37"/>
          <p:cNvSpPr txBox="1"/>
          <p:nvPr>
            <p:ph idx="2" type="body"/>
          </p:nvPr>
        </p:nvSpPr>
        <p:spPr>
          <a:xfrm>
            <a:off x="259881" y="2184400"/>
            <a:ext cx="5542713" cy="3846945"/>
          </a:xfrm>
          <a:prstGeom prst="rect">
            <a:avLst/>
          </a:prstGeom>
          <a:noFill/>
          <a:ln>
            <a:noFill/>
          </a:ln>
        </p:spPr>
        <p:txBody>
          <a:bodyPr anchorCtr="0" anchor="t" bIns="45700" lIns="91425" spcFirstLastPara="1" rIns="91425" wrap="square" tIns="45700">
            <a:normAutofit/>
          </a:bodyPr>
          <a:lstStyle>
            <a:lvl1pPr indent="-336550" lvl="0" marL="457200" algn="l">
              <a:lnSpc>
                <a:spcPct val="100000"/>
              </a:lnSpc>
              <a:spcBef>
                <a:spcPts val="800"/>
              </a:spcBef>
              <a:spcAft>
                <a:spcPts val="0"/>
              </a:spcAft>
              <a:buSzPts val="1700"/>
              <a:buFont typeface="Noto Sans Symbols"/>
              <a:buChar char="▪"/>
              <a:defRPr sz="2000"/>
            </a:lvl1pPr>
            <a:lvl2pPr indent="-325755" lvl="1" marL="914400" algn="l">
              <a:lnSpc>
                <a:spcPct val="100000"/>
              </a:lnSpc>
              <a:spcBef>
                <a:spcPts val="800"/>
              </a:spcBef>
              <a:spcAft>
                <a:spcPts val="0"/>
              </a:spcAft>
              <a:buSzPts val="1530"/>
              <a:buFont typeface="Noto Sans Symbols"/>
              <a:buChar char="▪"/>
              <a:defRPr sz="1800"/>
            </a:lvl2pPr>
            <a:lvl3pPr indent="-314960" lvl="2" marL="1371600" algn="l">
              <a:lnSpc>
                <a:spcPct val="100000"/>
              </a:lnSpc>
              <a:spcBef>
                <a:spcPts val="800"/>
              </a:spcBef>
              <a:spcAft>
                <a:spcPts val="0"/>
              </a:spcAft>
              <a:buSzPts val="1360"/>
              <a:buFont typeface="Noto Sans Symbols"/>
              <a:buChar char="▪"/>
              <a:defRPr sz="1600"/>
            </a:lvl3pPr>
            <a:lvl4pPr indent="-304164" lvl="3" marL="1828800" algn="l">
              <a:lnSpc>
                <a:spcPct val="100000"/>
              </a:lnSpc>
              <a:spcBef>
                <a:spcPts val="800"/>
              </a:spcBef>
              <a:spcAft>
                <a:spcPts val="0"/>
              </a:spcAft>
              <a:buSzPts val="1190"/>
              <a:buFont typeface="Noto Sans Symbols"/>
              <a:buChar char="▪"/>
              <a:defRPr sz="1400"/>
            </a:lvl4pPr>
            <a:lvl5pPr indent="-304164" lvl="4" marL="2286000" algn="l">
              <a:lnSpc>
                <a:spcPct val="100000"/>
              </a:lnSpc>
              <a:spcBef>
                <a:spcPts val="800"/>
              </a:spcBef>
              <a:spcAft>
                <a:spcPts val="0"/>
              </a:spcAft>
              <a:buSzPts val="1190"/>
              <a:buFont typeface="Noto Sans Symbols"/>
              <a:buChar char="▪"/>
              <a:defRPr sz="1400"/>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37"/>
          <p:cNvSpPr txBox="1"/>
          <p:nvPr>
            <p:ph idx="3" type="body"/>
          </p:nvPr>
        </p:nvSpPr>
        <p:spPr>
          <a:xfrm>
            <a:off x="6236154" y="1396192"/>
            <a:ext cx="5593458" cy="67027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800"/>
              </a:spcBef>
              <a:spcAft>
                <a:spcPts val="0"/>
              </a:spcAft>
              <a:buSzPts val="2380"/>
              <a:buNone/>
              <a:defRPr b="1" sz="2800">
                <a:latin typeface="Georgia"/>
                <a:ea typeface="Georgia"/>
                <a:cs typeface="Georgia"/>
                <a:sym typeface="Georgia"/>
              </a:defRPr>
            </a:lvl1pPr>
            <a:lvl2pPr indent="-228600" lvl="1" marL="914400" algn="l">
              <a:lnSpc>
                <a:spcPct val="100000"/>
              </a:lnSpc>
              <a:spcBef>
                <a:spcPts val="800"/>
              </a:spcBef>
              <a:spcAft>
                <a:spcPts val="0"/>
              </a:spcAft>
              <a:buSzPts val="1700"/>
              <a:buNone/>
              <a:defRPr b="1" sz="2000"/>
            </a:lvl2pPr>
            <a:lvl3pPr indent="-228600" lvl="2" marL="1371600" algn="l">
              <a:lnSpc>
                <a:spcPct val="100000"/>
              </a:lnSpc>
              <a:spcBef>
                <a:spcPts val="800"/>
              </a:spcBef>
              <a:spcAft>
                <a:spcPts val="0"/>
              </a:spcAft>
              <a:buSzPts val="1530"/>
              <a:buNone/>
              <a:defRPr b="1" sz="1800"/>
            </a:lvl3pPr>
            <a:lvl4pPr indent="-228600" lvl="3" marL="1828800" algn="l">
              <a:lnSpc>
                <a:spcPct val="100000"/>
              </a:lnSpc>
              <a:spcBef>
                <a:spcPts val="800"/>
              </a:spcBef>
              <a:spcAft>
                <a:spcPts val="0"/>
              </a:spcAft>
              <a:buSzPts val="1360"/>
              <a:buNone/>
              <a:defRPr b="1" sz="1600"/>
            </a:lvl4pPr>
            <a:lvl5pPr indent="-228600" lvl="4" marL="2286000" algn="l">
              <a:lnSpc>
                <a:spcPct val="100000"/>
              </a:lnSpc>
              <a:spcBef>
                <a:spcPts val="800"/>
              </a:spcBef>
              <a:spcAft>
                <a:spcPts val="0"/>
              </a:spcAft>
              <a:buSzPts val="1360"/>
              <a:buNone/>
              <a:defRPr b="1" sz="1600"/>
            </a:lvl5pPr>
            <a:lvl6pPr indent="-228600" lvl="5" marL="2743200" algn="l">
              <a:lnSpc>
                <a:spcPct val="90000"/>
              </a:lnSpc>
              <a:spcBef>
                <a:spcPts val="8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1" name="Google Shape;181;p37"/>
          <p:cNvSpPr txBox="1"/>
          <p:nvPr>
            <p:ph idx="4" type="body"/>
          </p:nvPr>
        </p:nvSpPr>
        <p:spPr>
          <a:xfrm>
            <a:off x="6236154" y="2184400"/>
            <a:ext cx="5593458" cy="3846945"/>
          </a:xfrm>
          <a:prstGeom prst="rect">
            <a:avLst/>
          </a:prstGeom>
          <a:noFill/>
          <a:ln>
            <a:noFill/>
          </a:ln>
        </p:spPr>
        <p:txBody>
          <a:bodyPr anchorCtr="0" anchor="t" bIns="45700" lIns="91425" spcFirstLastPara="1" rIns="91425" wrap="square" tIns="45700">
            <a:normAutofit/>
          </a:bodyPr>
          <a:lstStyle>
            <a:lvl1pPr indent="-336550" lvl="0" marL="457200" algn="l">
              <a:lnSpc>
                <a:spcPct val="100000"/>
              </a:lnSpc>
              <a:spcBef>
                <a:spcPts val="800"/>
              </a:spcBef>
              <a:spcAft>
                <a:spcPts val="0"/>
              </a:spcAft>
              <a:buSzPts val="1700"/>
              <a:buFont typeface="Noto Sans Symbols"/>
              <a:buChar char="▪"/>
              <a:defRPr sz="2000"/>
            </a:lvl1pPr>
            <a:lvl2pPr indent="-325755" lvl="1" marL="914400" algn="l">
              <a:lnSpc>
                <a:spcPct val="100000"/>
              </a:lnSpc>
              <a:spcBef>
                <a:spcPts val="800"/>
              </a:spcBef>
              <a:spcAft>
                <a:spcPts val="0"/>
              </a:spcAft>
              <a:buSzPts val="1530"/>
              <a:buFont typeface="Noto Sans Symbols"/>
              <a:buChar char="▪"/>
              <a:defRPr sz="1800"/>
            </a:lvl2pPr>
            <a:lvl3pPr indent="-314960" lvl="2" marL="1371600" algn="l">
              <a:lnSpc>
                <a:spcPct val="100000"/>
              </a:lnSpc>
              <a:spcBef>
                <a:spcPts val="800"/>
              </a:spcBef>
              <a:spcAft>
                <a:spcPts val="0"/>
              </a:spcAft>
              <a:buSzPts val="1360"/>
              <a:buFont typeface="Noto Sans Symbols"/>
              <a:buChar char="▪"/>
              <a:defRPr sz="1600"/>
            </a:lvl3pPr>
            <a:lvl4pPr indent="-304164" lvl="3" marL="1828800" algn="l">
              <a:lnSpc>
                <a:spcPct val="100000"/>
              </a:lnSpc>
              <a:spcBef>
                <a:spcPts val="800"/>
              </a:spcBef>
              <a:spcAft>
                <a:spcPts val="0"/>
              </a:spcAft>
              <a:buSzPts val="1190"/>
              <a:buFont typeface="Noto Sans Symbols"/>
              <a:buChar char="▪"/>
              <a:defRPr sz="1400"/>
            </a:lvl4pPr>
            <a:lvl5pPr indent="-304164" lvl="4" marL="2286000" algn="l">
              <a:lnSpc>
                <a:spcPct val="100000"/>
              </a:lnSpc>
              <a:spcBef>
                <a:spcPts val="800"/>
              </a:spcBef>
              <a:spcAft>
                <a:spcPts val="0"/>
              </a:spcAft>
              <a:buSzPts val="1190"/>
              <a:buFont typeface="Noto Sans Symbols"/>
              <a:buChar char="▪"/>
              <a:defRPr sz="1400"/>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7"/>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7"/>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37"/>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37"/>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6" name="Shape 186"/>
        <p:cNvGrpSpPr/>
        <p:nvPr/>
      </p:nvGrpSpPr>
      <p:grpSpPr>
        <a:xfrm>
          <a:off x="0" y="0"/>
          <a:ext cx="0" cy="0"/>
          <a:chOff x="0" y="0"/>
          <a:chExt cx="0" cy="0"/>
        </a:xfrm>
      </p:grpSpPr>
      <p:sp>
        <p:nvSpPr>
          <p:cNvPr id="187" name="Google Shape;187;p38"/>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8"/>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8"/>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Image" showMasterSp="0">
  <p:cSld name="Title Slide with Image">
    <p:spTree>
      <p:nvGrpSpPr>
        <p:cNvPr id="34" name="Shape 34"/>
        <p:cNvGrpSpPr/>
        <p:nvPr/>
      </p:nvGrpSpPr>
      <p:grpSpPr>
        <a:xfrm>
          <a:off x="0" y="0"/>
          <a:ext cx="0" cy="0"/>
          <a:chOff x="0" y="0"/>
          <a:chExt cx="0" cy="0"/>
        </a:xfrm>
      </p:grpSpPr>
      <p:sp>
        <p:nvSpPr>
          <p:cNvPr id="35" name="Google Shape;35;p21"/>
          <p:cNvSpPr/>
          <p:nvPr>
            <p:ph idx="2" type="pic"/>
          </p:nvPr>
        </p:nvSpPr>
        <p:spPr>
          <a:xfrm>
            <a:off x="6094124" y="397164"/>
            <a:ext cx="6097876" cy="646083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800"/>
              </a:spcBef>
              <a:spcAft>
                <a:spcPts val="0"/>
              </a:spcAft>
              <a:buClr>
                <a:schemeClr val="dk1"/>
              </a:buClr>
              <a:buSzPts val="2040"/>
              <a:buFont typeface="Noto Sans Symbols"/>
              <a:buChar char="▪"/>
              <a:defRPr b="0" i="0" sz="2400" u="none" cap="none" strike="noStrike">
                <a:solidFill>
                  <a:schemeClr val="dk1"/>
                </a:solidFill>
                <a:latin typeface="Georgia"/>
                <a:ea typeface="Georgia"/>
                <a:cs typeface="Georgia"/>
                <a:sym typeface="Georgia"/>
              </a:defRPr>
            </a:lvl1pPr>
            <a:lvl2pPr lvl="1" marR="0" rtl="0" algn="l">
              <a:lnSpc>
                <a:spcPct val="100000"/>
              </a:lnSpc>
              <a:spcBef>
                <a:spcPts val="800"/>
              </a:spcBef>
              <a:spcAft>
                <a:spcPts val="0"/>
              </a:spcAft>
              <a:buClr>
                <a:schemeClr val="dk1"/>
              </a:buClr>
              <a:buSzPts val="1700"/>
              <a:buFont typeface="Noto Sans Symbols"/>
              <a:buChar char="▪"/>
              <a:defRPr b="0" i="0" sz="2000" u="none" cap="none" strike="noStrike">
                <a:solidFill>
                  <a:schemeClr val="dk1"/>
                </a:solidFill>
                <a:latin typeface="Georgia"/>
                <a:ea typeface="Georgia"/>
                <a:cs typeface="Georgia"/>
                <a:sym typeface="Georgia"/>
              </a:defRPr>
            </a:lvl2pPr>
            <a:lvl3pPr lvl="2" marR="0" rtl="0" algn="l">
              <a:lnSpc>
                <a:spcPct val="100000"/>
              </a:lnSpc>
              <a:spcBef>
                <a:spcPts val="800"/>
              </a:spcBef>
              <a:spcAft>
                <a:spcPts val="0"/>
              </a:spcAft>
              <a:buClr>
                <a:schemeClr val="dk1"/>
              </a:buClr>
              <a:buSzPts val="1530"/>
              <a:buFont typeface="Noto Sans Symbols"/>
              <a:buChar char="▪"/>
              <a:defRPr b="0" i="0" sz="1800" u="none" cap="none" strike="noStrike">
                <a:solidFill>
                  <a:schemeClr val="dk1"/>
                </a:solidFill>
                <a:latin typeface="Georgia"/>
                <a:ea typeface="Georgia"/>
                <a:cs typeface="Georgia"/>
                <a:sym typeface="Georgia"/>
              </a:defRPr>
            </a:lvl3pPr>
            <a:lvl4pPr lvl="3"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4pPr>
            <a:lvl5pPr lvl="4"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5pPr>
            <a:lvl6pPr lvl="5"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9pPr>
          </a:lstStyle>
          <a:p/>
        </p:txBody>
      </p:sp>
      <p:sp>
        <p:nvSpPr>
          <p:cNvPr id="36" name="Google Shape;36;p21"/>
          <p:cNvSpPr txBox="1"/>
          <p:nvPr>
            <p:ph type="ctrTitle"/>
          </p:nvPr>
        </p:nvSpPr>
        <p:spPr>
          <a:xfrm>
            <a:off x="452740" y="1028940"/>
            <a:ext cx="5486243" cy="1474115"/>
          </a:xfrm>
          <a:prstGeom prst="rect">
            <a:avLst/>
          </a:prstGeom>
          <a:noFill/>
          <a:ln>
            <a:noFill/>
          </a:ln>
        </p:spPr>
        <p:txBody>
          <a:bodyPr anchorCtr="0" anchor="b" bIns="45700" lIns="0" spcFirstLastPara="1" rIns="91425" wrap="square" tIns="4570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1"/>
          <p:cNvSpPr txBox="1"/>
          <p:nvPr>
            <p:ph idx="1" type="subTitle"/>
          </p:nvPr>
        </p:nvSpPr>
        <p:spPr>
          <a:xfrm>
            <a:off x="452740" y="4266821"/>
            <a:ext cx="5486243" cy="666549"/>
          </a:xfrm>
          <a:prstGeom prst="rect">
            <a:avLst/>
          </a:prstGeom>
          <a:noFill/>
          <a:ln>
            <a:noFill/>
          </a:ln>
        </p:spPr>
        <p:txBody>
          <a:bodyPr anchorCtr="0" anchor="t" bIns="45700" lIns="0" spcFirstLastPara="1" rIns="91425" wrap="square" tIns="45700">
            <a:normAutofit/>
          </a:bodyPr>
          <a:lstStyle>
            <a:lvl1pPr lvl="0" algn="l">
              <a:lnSpc>
                <a:spcPct val="100000"/>
              </a:lnSpc>
              <a:spcBef>
                <a:spcPts val="800"/>
              </a:spcBef>
              <a:spcAft>
                <a:spcPts val="0"/>
              </a:spcAft>
              <a:buSzPts val="1700"/>
              <a:buNone/>
              <a:defRPr b="0" sz="20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21"/>
          <p:cNvSpPr txBox="1"/>
          <p:nvPr>
            <p:ph idx="10" type="dt"/>
          </p:nvPr>
        </p:nvSpPr>
        <p:spPr>
          <a:xfrm>
            <a:off x="452740" y="2642329"/>
            <a:ext cx="1182916" cy="377962"/>
          </a:xfrm>
          <a:prstGeom prst="rect">
            <a:avLst/>
          </a:prstGeom>
          <a:solidFill>
            <a:schemeClr val="accen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1" type="ftr"/>
          </p:nvPr>
        </p:nvSpPr>
        <p:spPr>
          <a:xfrm>
            <a:off x="6623674" y="6377231"/>
            <a:ext cx="4293708"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2" type="sldNum"/>
          </p:nvPr>
        </p:nvSpPr>
        <p:spPr>
          <a:xfrm>
            <a:off x="11148416" y="6377231"/>
            <a:ext cx="5539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chemeClr val="dk1"/>
                </a:solidFill>
                <a:latin typeface="Verdana"/>
                <a:ea typeface="Verdana"/>
                <a:cs typeface="Verdana"/>
                <a:sym typeface="Verdana"/>
              </a:defRPr>
            </a:lvl1pPr>
            <a:lvl2pPr indent="0" lvl="1" marL="0" algn="ctr">
              <a:spcBef>
                <a:spcPts val="0"/>
              </a:spcBef>
              <a:buNone/>
              <a:defRPr b="0" i="0" sz="1000" u="none" cap="none" strike="noStrike">
                <a:solidFill>
                  <a:schemeClr val="dk1"/>
                </a:solidFill>
                <a:latin typeface="Verdana"/>
                <a:ea typeface="Verdana"/>
                <a:cs typeface="Verdana"/>
                <a:sym typeface="Verdana"/>
              </a:defRPr>
            </a:lvl2pPr>
            <a:lvl3pPr indent="0" lvl="2" marL="0" algn="ctr">
              <a:spcBef>
                <a:spcPts val="0"/>
              </a:spcBef>
              <a:buNone/>
              <a:defRPr b="0" i="0" sz="1000" u="none" cap="none" strike="noStrike">
                <a:solidFill>
                  <a:schemeClr val="dk1"/>
                </a:solidFill>
                <a:latin typeface="Verdana"/>
                <a:ea typeface="Verdana"/>
                <a:cs typeface="Verdana"/>
                <a:sym typeface="Verdana"/>
              </a:defRPr>
            </a:lvl3pPr>
            <a:lvl4pPr indent="0" lvl="3" marL="0" algn="ctr">
              <a:spcBef>
                <a:spcPts val="0"/>
              </a:spcBef>
              <a:buNone/>
              <a:defRPr b="0" i="0" sz="1000" u="none" cap="none" strike="noStrike">
                <a:solidFill>
                  <a:schemeClr val="dk1"/>
                </a:solidFill>
                <a:latin typeface="Verdana"/>
                <a:ea typeface="Verdana"/>
                <a:cs typeface="Verdana"/>
                <a:sym typeface="Verdana"/>
              </a:defRPr>
            </a:lvl4pPr>
            <a:lvl5pPr indent="0" lvl="4" marL="0" algn="ctr">
              <a:spcBef>
                <a:spcPts val="0"/>
              </a:spcBef>
              <a:buNone/>
              <a:defRPr b="0" i="0" sz="1000" u="none" cap="none" strike="noStrike">
                <a:solidFill>
                  <a:schemeClr val="dk1"/>
                </a:solidFill>
                <a:latin typeface="Verdana"/>
                <a:ea typeface="Verdana"/>
                <a:cs typeface="Verdana"/>
                <a:sym typeface="Verdana"/>
              </a:defRPr>
            </a:lvl5pPr>
            <a:lvl6pPr indent="0" lvl="5" marL="0" algn="ctr">
              <a:spcBef>
                <a:spcPts val="0"/>
              </a:spcBef>
              <a:buNone/>
              <a:defRPr b="0" i="0" sz="1000" u="none" cap="none" strike="noStrike">
                <a:solidFill>
                  <a:schemeClr val="dk1"/>
                </a:solidFill>
                <a:latin typeface="Verdana"/>
                <a:ea typeface="Verdana"/>
                <a:cs typeface="Verdana"/>
                <a:sym typeface="Verdana"/>
              </a:defRPr>
            </a:lvl6pPr>
            <a:lvl7pPr indent="0" lvl="6" marL="0" algn="ctr">
              <a:spcBef>
                <a:spcPts val="0"/>
              </a:spcBef>
              <a:buNone/>
              <a:defRPr b="0" i="0" sz="1000" u="none" cap="none" strike="noStrike">
                <a:solidFill>
                  <a:schemeClr val="dk1"/>
                </a:solidFill>
                <a:latin typeface="Verdana"/>
                <a:ea typeface="Verdana"/>
                <a:cs typeface="Verdana"/>
                <a:sym typeface="Verdana"/>
              </a:defRPr>
            </a:lvl7pPr>
            <a:lvl8pPr indent="0" lvl="7" marL="0" algn="ctr">
              <a:spcBef>
                <a:spcPts val="0"/>
              </a:spcBef>
              <a:buNone/>
              <a:defRPr b="0" i="0" sz="1000" u="none" cap="none" strike="noStrike">
                <a:solidFill>
                  <a:schemeClr val="dk1"/>
                </a:solidFill>
                <a:latin typeface="Verdana"/>
                <a:ea typeface="Verdana"/>
                <a:cs typeface="Verdana"/>
                <a:sym typeface="Verdana"/>
              </a:defRPr>
            </a:lvl8pPr>
            <a:lvl9pPr indent="0" lvl="8" marL="0" algn="ctr">
              <a:spcBef>
                <a:spcPts val="0"/>
              </a:spcBef>
              <a:buNone/>
              <a:defRPr b="0" i="0" sz="10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US"/>
              <a:t>‹#›</a:t>
            </a:fld>
            <a:endParaRPr/>
          </a:p>
        </p:txBody>
      </p:sp>
      <p:grpSp>
        <p:nvGrpSpPr>
          <p:cNvPr id="41" name="Google Shape;41;p21"/>
          <p:cNvGrpSpPr/>
          <p:nvPr/>
        </p:nvGrpSpPr>
        <p:grpSpPr>
          <a:xfrm>
            <a:off x="0" y="0"/>
            <a:ext cx="12192000" cy="397164"/>
            <a:chOff x="0" y="0"/>
            <a:chExt cx="12192000" cy="397164"/>
          </a:xfrm>
        </p:grpSpPr>
        <p:sp>
          <p:nvSpPr>
            <p:cNvPr id="42" name="Google Shape;42;p21"/>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43" name="Google Shape;43;p21"/>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44" name="Google Shape;44;p21"/>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45" name="Google Shape;45;p21"/>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46" name="Google Shape;46;p21"/>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grpSp>
      <p:pic>
        <p:nvPicPr>
          <p:cNvPr id="47" name="Google Shape;47;p21"/>
          <p:cNvPicPr preferRelativeResize="0"/>
          <p:nvPr/>
        </p:nvPicPr>
        <p:blipFill rotWithShape="1">
          <a:blip r:embed="rId2">
            <a:alphaModFix/>
          </a:blip>
          <a:srcRect b="0" l="0" r="0" t="0"/>
          <a:stretch/>
        </p:blipFill>
        <p:spPr>
          <a:xfrm>
            <a:off x="6850" y="5598000"/>
            <a:ext cx="4567498" cy="126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NoBkgrd" showMasterSp="0">
  <p:cSld name="Blank_NoBkgrd">
    <p:spTree>
      <p:nvGrpSpPr>
        <p:cNvPr id="190" name="Shape 190"/>
        <p:cNvGrpSpPr/>
        <p:nvPr/>
      </p:nvGrpSpPr>
      <p:grpSpPr>
        <a:xfrm>
          <a:off x="0" y="0"/>
          <a:ext cx="0" cy="0"/>
          <a:chOff x="0" y="0"/>
          <a:chExt cx="0" cy="0"/>
        </a:xfrm>
      </p:grpSpPr>
      <p:sp>
        <p:nvSpPr>
          <p:cNvPr id="191" name="Google Shape;191;p39"/>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9"/>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9"/>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ack" showMasterSp="0">
  <p:cSld name="Title Slide Black">
    <p:bg>
      <p:bgPr>
        <a:solidFill>
          <a:schemeClr val="dk1"/>
        </a:solidFill>
      </p:bgPr>
    </p:bg>
    <p:spTree>
      <p:nvGrpSpPr>
        <p:cNvPr id="48" name="Shape 48"/>
        <p:cNvGrpSpPr/>
        <p:nvPr/>
      </p:nvGrpSpPr>
      <p:grpSpPr>
        <a:xfrm>
          <a:off x="0" y="0"/>
          <a:ext cx="0" cy="0"/>
          <a:chOff x="0" y="0"/>
          <a:chExt cx="0" cy="0"/>
        </a:xfrm>
      </p:grpSpPr>
      <p:pic>
        <p:nvPicPr>
          <p:cNvPr id="49" name="Google Shape;49;p22"/>
          <p:cNvPicPr preferRelativeResize="0"/>
          <p:nvPr/>
        </p:nvPicPr>
        <p:blipFill rotWithShape="1">
          <a:blip r:embed="rId2">
            <a:alphaModFix/>
          </a:blip>
          <a:srcRect b="0" l="0" r="0" t="0"/>
          <a:stretch/>
        </p:blipFill>
        <p:spPr>
          <a:xfrm>
            <a:off x="6849" y="5598000"/>
            <a:ext cx="4567499" cy="1260000"/>
          </a:xfrm>
          <a:prstGeom prst="rect">
            <a:avLst/>
          </a:prstGeom>
          <a:noFill/>
          <a:ln>
            <a:noFill/>
          </a:ln>
        </p:spPr>
      </p:pic>
      <p:sp>
        <p:nvSpPr>
          <p:cNvPr id="50" name="Google Shape;50;p22"/>
          <p:cNvSpPr txBox="1"/>
          <p:nvPr>
            <p:ph type="ctrTitle"/>
          </p:nvPr>
        </p:nvSpPr>
        <p:spPr>
          <a:xfrm>
            <a:off x="452740" y="1028940"/>
            <a:ext cx="8692199" cy="1474115"/>
          </a:xfrm>
          <a:prstGeom prst="rect">
            <a:avLst/>
          </a:prstGeom>
          <a:noFill/>
          <a:ln>
            <a:noFill/>
          </a:ln>
        </p:spPr>
        <p:txBody>
          <a:bodyPr anchorCtr="0" anchor="b" bIns="45700" lIns="0" spcFirstLastPara="1" rIns="91425" wrap="square" tIns="4570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 type="subTitle"/>
          </p:nvPr>
        </p:nvSpPr>
        <p:spPr>
          <a:xfrm>
            <a:off x="452740" y="4266821"/>
            <a:ext cx="5486243" cy="666549"/>
          </a:xfrm>
          <a:prstGeom prst="rect">
            <a:avLst/>
          </a:prstGeom>
          <a:noFill/>
          <a:ln>
            <a:noFill/>
          </a:ln>
        </p:spPr>
        <p:txBody>
          <a:bodyPr anchorCtr="0" anchor="t" bIns="45700" lIns="0" spcFirstLastPara="1" rIns="91425" wrap="square" tIns="45700">
            <a:normAutofit/>
          </a:bodyPr>
          <a:lstStyle>
            <a:lvl1pPr lvl="0" algn="l">
              <a:lnSpc>
                <a:spcPct val="100000"/>
              </a:lnSpc>
              <a:spcBef>
                <a:spcPts val="800"/>
              </a:spcBef>
              <a:spcAft>
                <a:spcPts val="0"/>
              </a:spcAft>
              <a:buSzPts val="1700"/>
              <a:buNone/>
              <a:defRPr b="0" sz="200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2" name="Google Shape;52;p22"/>
          <p:cNvSpPr txBox="1"/>
          <p:nvPr>
            <p:ph idx="10" type="dt"/>
          </p:nvPr>
        </p:nvSpPr>
        <p:spPr>
          <a:xfrm>
            <a:off x="452740" y="2642329"/>
            <a:ext cx="1182916" cy="377962"/>
          </a:xfrm>
          <a:prstGeom prst="rect">
            <a:avLst/>
          </a:prstGeom>
          <a:solidFill>
            <a:schemeClr val="accen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1" type="ftr"/>
          </p:nvPr>
        </p:nvSpPr>
        <p:spPr>
          <a:xfrm>
            <a:off x="6623674" y="6377231"/>
            <a:ext cx="4293708"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2" type="sldNum"/>
          </p:nvPr>
        </p:nvSpPr>
        <p:spPr>
          <a:xfrm>
            <a:off x="11148416" y="6377231"/>
            <a:ext cx="5539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rgbClr val="D8D8D8"/>
                </a:solidFill>
                <a:latin typeface="Verdana"/>
                <a:ea typeface="Verdana"/>
                <a:cs typeface="Verdana"/>
                <a:sym typeface="Verdana"/>
              </a:defRPr>
            </a:lvl1pPr>
            <a:lvl2pPr indent="0" lvl="1" marL="0" algn="ctr">
              <a:spcBef>
                <a:spcPts val="0"/>
              </a:spcBef>
              <a:buNone/>
              <a:defRPr b="0" i="0" sz="1000" u="none" cap="none" strike="noStrike">
                <a:solidFill>
                  <a:srgbClr val="D8D8D8"/>
                </a:solidFill>
                <a:latin typeface="Verdana"/>
                <a:ea typeface="Verdana"/>
                <a:cs typeface="Verdana"/>
                <a:sym typeface="Verdana"/>
              </a:defRPr>
            </a:lvl2pPr>
            <a:lvl3pPr indent="0" lvl="2" marL="0" algn="ctr">
              <a:spcBef>
                <a:spcPts val="0"/>
              </a:spcBef>
              <a:buNone/>
              <a:defRPr b="0" i="0" sz="1000" u="none" cap="none" strike="noStrike">
                <a:solidFill>
                  <a:srgbClr val="D8D8D8"/>
                </a:solidFill>
                <a:latin typeface="Verdana"/>
                <a:ea typeface="Verdana"/>
                <a:cs typeface="Verdana"/>
                <a:sym typeface="Verdana"/>
              </a:defRPr>
            </a:lvl3pPr>
            <a:lvl4pPr indent="0" lvl="3" marL="0" algn="ctr">
              <a:spcBef>
                <a:spcPts val="0"/>
              </a:spcBef>
              <a:buNone/>
              <a:defRPr b="0" i="0" sz="1000" u="none" cap="none" strike="noStrike">
                <a:solidFill>
                  <a:srgbClr val="D8D8D8"/>
                </a:solidFill>
                <a:latin typeface="Verdana"/>
                <a:ea typeface="Verdana"/>
                <a:cs typeface="Verdana"/>
                <a:sym typeface="Verdana"/>
              </a:defRPr>
            </a:lvl4pPr>
            <a:lvl5pPr indent="0" lvl="4" marL="0" algn="ctr">
              <a:spcBef>
                <a:spcPts val="0"/>
              </a:spcBef>
              <a:buNone/>
              <a:defRPr b="0" i="0" sz="1000" u="none" cap="none" strike="noStrike">
                <a:solidFill>
                  <a:srgbClr val="D8D8D8"/>
                </a:solidFill>
                <a:latin typeface="Verdana"/>
                <a:ea typeface="Verdana"/>
                <a:cs typeface="Verdana"/>
                <a:sym typeface="Verdana"/>
              </a:defRPr>
            </a:lvl5pPr>
            <a:lvl6pPr indent="0" lvl="5" marL="0" algn="ctr">
              <a:spcBef>
                <a:spcPts val="0"/>
              </a:spcBef>
              <a:buNone/>
              <a:defRPr b="0" i="0" sz="1000" u="none" cap="none" strike="noStrike">
                <a:solidFill>
                  <a:srgbClr val="D8D8D8"/>
                </a:solidFill>
                <a:latin typeface="Verdana"/>
                <a:ea typeface="Verdana"/>
                <a:cs typeface="Verdana"/>
                <a:sym typeface="Verdana"/>
              </a:defRPr>
            </a:lvl6pPr>
            <a:lvl7pPr indent="0" lvl="6" marL="0" algn="ctr">
              <a:spcBef>
                <a:spcPts val="0"/>
              </a:spcBef>
              <a:buNone/>
              <a:defRPr b="0" i="0" sz="1000" u="none" cap="none" strike="noStrike">
                <a:solidFill>
                  <a:srgbClr val="D8D8D8"/>
                </a:solidFill>
                <a:latin typeface="Verdana"/>
                <a:ea typeface="Verdana"/>
                <a:cs typeface="Verdana"/>
                <a:sym typeface="Verdana"/>
              </a:defRPr>
            </a:lvl7pPr>
            <a:lvl8pPr indent="0" lvl="7" marL="0" algn="ctr">
              <a:spcBef>
                <a:spcPts val="0"/>
              </a:spcBef>
              <a:buNone/>
              <a:defRPr b="0" i="0" sz="1000" u="none" cap="none" strike="noStrike">
                <a:solidFill>
                  <a:srgbClr val="D8D8D8"/>
                </a:solidFill>
                <a:latin typeface="Verdana"/>
                <a:ea typeface="Verdana"/>
                <a:cs typeface="Verdana"/>
                <a:sym typeface="Verdana"/>
              </a:defRPr>
            </a:lvl8pPr>
            <a:lvl9pPr indent="0" lvl="8" marL="0" algn="ctr">
              <a:spcBef>
                <a:spcPts val="0"/>
              </a:spcBef>
              <a:buNone/>
              <a:defRPr b="0" i="0" sz="10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US"/>
              <a:t>‹#›</a:t>
            </a:fld>
            <a:endParaRPr/>
          </a:p>
        </p:txBody>
      </p:sp>
      <p:grpSp>
        <p:nvGrpSpPr>
          <p:cNvPr id="55" name="Google Shape;55;p22"/>
          <p:cNvGrpSpPr/>
          <p:nvPr/>
        </p:nvGrpSpPr>
        <p:grpSpPr>
          <a:xfrm>
            <a:off x="0" y="0"/>
            <a:ext cx="12192000" cy="397164"/>
            <a:chOff x="0" y="0"/>
            <a:chExt cx="12192000" cy="397164"/>
          </a:xfrm>
        </p:grpSpPr>
        <p:sp>
          <p:nvSpPr>
            <p:cNvPr id="56" name="Google Shape;56;p22"/>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57" name="Google Shape;57;p22"/>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58" name="Google Shape;58;p22"/>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59" name="Google Shape;59;p22"/>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60" name="Google Shape;60;p22"/>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ack with Image" showMasterSp="0">
  <p:cSld name="Title Slide Black with Image">
    <p:bg>
      <p:bgPr>
        <a:solidFill>
          <a:schemeClr val="dk1"/>
        </a:solidFill>
      </p:bgPr>
    </p:bg>
    <p:spTree>
      <p:nvGrpSpPr>
        <p:cNvPr id="61" name="Shape 61"/>
        <p:cNvGrpSpPr/>
        <p:nvPr/>
      </p:nvGrpSpPr>
      <p:grpSpPr>
        <a:xfrm>
          <a:off x="0" y="0"/>
          <a:ext cx="0" cy="0"/>
          <a:chOff x="0" y="0"/>
          <a:chExt cx="0" cy="0"/>
        </a:xfrm>
      </p:grpSpPr>
      <p:sp>
        <p:nvSpPr>
          <p:cNvPr id="62" name="Google Shape;62;p23"/>
          <p:cNvSpPr/>
          <p:nvPr>
            <p:ph idx="2" type="pic"/>
          </p:nvPr>
        </p:nvSpPr>
        <p:spPr>
          <a:xfrm>
            <a:off x="6094124" y="397164"/>
            <a:ext cx="6097876" cy="646083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800"/>
              </a:spcBef>
              <a:spcAft>
                <a:spcPts val="0"/>
              </a:spcAft>
              <a:buClr>
                <a:schemeClr val="dk1"/>
              </a:buClr>
              <a:buSzPts val="2040"/>
              <a:buFont typeface="Noto Sans Symbols"/>
              <a:buChar char="▪"/>
              <a:defRPr b="0" i="0" sz="2400" u="none" cap="none" strike="noStrike">
                <a:solidFill>
                  <a:schemeClr val="dk1"/>
                </a:solidFill>
                <a:latin typeface="Georgia"/>
                <a:ea typeface="Georgia"/>
                <a:cs typeface="Georgia"/>
                <a:sym typeface="Georgia"/>
              </a:defRPr>
            </a:lvl1pPr>
            <a:lvl2pPr lvl="1" marR="0" rtl="0" algn="l">
              <a:lnSpc>
                <a:spcPct val="100000"/>
              </a:lnSpc>
              <a:spcBef>
                <a:spcPts val="800"/>
              </a:spcBef>
              <a:spcAft>
                <a:spcPts val="0"/>
              </a:spcAft>
              <a:buClr>
                <a:schemeClr val="dk1"/>
              </a:buClr>
              <a:buSzPts val="1700"/>
              <a:buFont typeface="Noto Sans Symbols"/>
              <a:buChar char="▪"/>
              <a:defRPr b="0" i="0" sz="2000" u="none" cap="none" strike="noStrike">
                <a:solidFill>
                  <a:schemeClr val="dk1"/>
                </a:solidFill>
                <a:latin typeface="Georgia"/>
                <a:ea typeface="Georgia"/>
                <a:cs typeface="Georgia"/>
                <a:sym typeface="Georgia"/>
              </a:defRPr>
            </a:lvl2pPr>
            <a:lvl3pPr lvl="2" marR="0" rtl="0" algn="l">
              <a:lnSpc>
                <a:spcPct val="100000"/>
              </a:lnSpc>
              <a:spcBef>
                <a:spcPts val="800"/>
              </a:spcBef>
              <a:spcAft>
                <a:spcPts val="0"/>
              </a:spcAft>
              <a:buClr>
                <a:schemeClr val="dk1"/>
              </a:buClr>
              <a:buSzPts val="1530"/>
              <a:buFont typeface="Noto Sans Symbols"/>
              <a:buChar char="▪"/>
              <a:defRPr b="0" i="0" sz="1800" u="none" cap="none" strike="noStrike">
                <a:solidFill>
                  <a:schemeClr val="dk1"/>
                </a:solidFill>
                <a:latin typeface="Georgia"/>
                <a:ea typeface="Georgia"/>
                <a:cs typeface="Georgia"/>
                <a:sym typeface="Georgia"/>
              </a:defRPr>
            </a:lvl3pPr>
            <a:lvl4pPr lvl="3"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4pPr>
            <a:lvl5pPr lvl="4"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5pPr>
            <a:lvl6pPr lvl="5"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9pPr>
          </a:lstStyle>
          <a:p/>
        </p:txBody>
      </p:sp>
      <p:sp>
        <p:nvSpPr>
          <p:cNvPr id="63" name="Google Shape;63;p23"/>
          <p:cNvSpPr txBox="1"/>
          <p:nvPr>
            <p:ph type="ctrTitle"/>
          </p:nvPr>
        </p:nvSpPr>
        <p:spPr>
          <a:xfrm>
            <a:off x="452740" y="1028940"/>
            <a:ext cx="5486243" cy="1474115"/>
          </a:xfrm>
          <a:prstGeom prst="rect">
            <a:avLst/>
          </a:prstGeom>
          <a:noFill/>
          <a:ln>
            <a:noFill/>
          </a:ln>
        </p:spPr>
        <p:txBody>
          <a:bodyPr anchorCtr="0" anchor="b" bIns="45700" lIns="0" spcFirstLastPara="1" rIns="91425" wrap="square" tIns="4570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3"/>
          <p:cNvSpPr txBox="1"/>
          <p:nvPr>
            <p:ph idx="1" type="subTitle"/>
          </p:nvPr>
        </p:nvSpPr>
        <p:spPr>
          <a:xfrm>
            <a:off x="452740" y="4266821"/>
            <a:ext cx="5486243" cy="666549"/>
          </a:xfrm>
          <a:prstGeom prst="rect">
            <a:avLst/>
          </a:prstGeom>
          <a:noFill/>
          <a:ln>
            <a:noFill/>
          </a:ln>
        </p:spPr>
        <p:txBody>
          <a:bodyPr anchorCtr="0" anchor="t" bIns="45700" lIns="0" spcFirstLastPara="1" rIns="91425" wrap="square" tIns="45700">
            <a:normAutofit/>
          </a:bodyPr>
          <a:lstStyle>
            <a:lvl1pPr lvl="0" algn="l">
              <a:lnSpc>
                <a:spcPct val="100000"/>
              </a:lnSpc>
              <a:spcBef>
                <a:spcPts val="800"/>
              </a:spcBef>
              <a:spcAft>
                <a:spcPts val="0"/>
              </a:spcAft>
              <a:buSzPts val="1700"/>
              <a:buNone/>
              <a:defRPr b="0" sz="200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5" name="Google Shape;65;p23"/>
          <p:cNvSpPr txBox="1"/>
          <p:nvPr>
            <p:ph idx="10" type="dt"/>
          </p:nvPr>
        </p:nvSpPr>
        <p:spPr>
          <a:xfrm>
            <a:off x="452740" y="2642329"/>
            <a:ext cx="1182916" cy="377962"/>
          </a:xfrm>
          <a:prstGeom prst="rect">
            <a:avLst/>
          </a:prstGeom>
          <a:solidFill>
            <a:schemeClr val="accen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6623674" y="6377231"/>
            <a:ext cx="4293708"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11148416" y="6377231"/>
            <a:ext cx="5539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000" u="none" cap="none" strike="noStrike">
                <a:solidFill>
                  <a:srgbClr val="D8D8D8"/>
                </a:solidFill>
                <a:latin typeface="Verdana"/>
                <a:ea typeface="Verdana"/>
                <a:cs typeface="Verdana"/>
                <a:sym typeface="Verdana"/>
              </a:defRPr>
            </a:lvl1pPr>
            <a:lvl2pPr indent="0" lvl="1" marL="0" algn="ctr">
              <a:spcBef>
                <a:spcPts val="0"/>
              </a:spcBef>
              <a:buNone/>
              <a:defRPr b="0" i="0" sz="1000" u="none" cap="none" strike="noStrike">
                <a:solidFill>
                  <a:srgbClr val="D8D8D8"/>
                </a:solidFill>
                <a:latin typeface="Verdana"/>
                <a:ea typeface="Verdana"/>
                <a:cs typeface="Verdana"/>
                <a:sym typeface="Verdana"/>
              </a:defRPr>
            </a:lvl2pPr>
            <a:lvl3pPr indent="0" lvl="2" marL="0" algn="ctr">
              <a:spcBef>
                <a:spcPts val="0"/>
              </a:spcBef>
              <a:buNone/>
              <a:defRPr b="0" i="0" sz="1000" u="none" cap="none" strike="noStrike">
                <a:solidFill>
                  <a:srgbClr val="D8D8D8"/>
                </a:solidFill>
                <a:latin typeface="Verdana"/>
                <a:ea typeface="Verdana"/>
                <a:cs typeface="Verdana"/>
                <a:sym typeface="Verdana"/>
              </a:defRPr>
            </a:lvl3pPr>
            <a:lvl4pPr indent="0" lvl="3" marL="0" algn="ctr">
              <a:spcBef>
                <a:spcPts val="0"/>
              </a:spcBef>
              <a:buNone/>
              <a:defRPr b="0" i="0" sz="1000" u="none" cap="none" strike="noStrike">
                <a:solidFill>
                  <a:srgbClr val="D8D8D8"/>
                </a:solidFill>
                <a:latin typeface="Verdana"/>
                <a:ea typeface="Verdana"/>
                <a:cs typeface="Verdana"/>
                <a:sym typeface="Verdana"/>
              </a:defRPr>
            </a:lvl4pPr>
            <a:lvl5pPr indent="0" lvl="4" marL="0" algn="ctr">
              <a:spcBef>
                <a:spcPts val="0"/>
              </a:spcBef>
              <a:buNone/>
              <a:defRPr b="0" i="0" sz="1000" u="none" cap="none" strike="noStrike">
                <a:solidFill>
                  <a:srgbClr val="D8D8D8"/>
                </a:solidFill>
                <a:latin typeface="Verdana"/>
                <a:ea typeface="Verdana"/>
                <a:cs typeface="Verdana"/>
                <a:sym typeface="Verdana"/>
              </a:defRPr>
            </a:lvl5pPr>
            <a:lvl6pPr indent="0" lvl="5" marL="0" algn="ctr">
              <a:spcBef>
                <a:spcPts val="0"/>
              </a:spcBef>
              <a:buNone/>
              <a:defRPr b="0" i="0" sz="1000" u="none" cap="none" strike="noStrike">
                <a:solidFill>
                  <a:srgbClr val="D8D8D8"/>
                </a:solidFill>
                <a:latin typeface="Verdana"/>
                <a:ea typeface="Verdana"/>
                <a:cs typeface="Verdana"/>
                <a:sym typeface="Verdana"/>
              </a:defRPr>
            </a:lvl6pPr>
            <a:lvl7pPr indent="0" lvl="6" marL="0" algn="ctr">
              <a:spcBef>
                <a:spcPts val="0"/>
              </a:spcBef>
              <a:buNone/>
              <a:defRPr b="0" i="0" sz="1000" u="none" cap="none" strike="noStrike">
                <a:solidFill>
                  <a:srgbClr val="D8D8D8"/>
                </a:solidFill>
                <a:latin typeface="Verdana"/>
                <a:ea typeface="Verdana"/>
                <a:cs typeface="Verdana"/>
                <a:sym typeface="Verdana"/>
              </a:defRPr>
            </a:lvl7pPr>
            <a:lvl8pPr indent="0" lvl="7" marL="0" algn="ctr">
              <a:spcBef>
                <a:spcPts val="0"/>
              </a:spcBef>
              <a:buNone/>
              <a:defRPr b="0" i="0" sz="1000" u="none" cap="none" strike="noStrike">
                <a:solidFill>
                  <a:srgbClr val="D8D8D8"/>
                </a:solidFill>
                <a:latin typeface="Verdana"/>
                <a:ea typeface="Verdana"/>
                <a:cs typeface="Verdana"/>
                <a:sym typeface="Verdana"/>
              </a:defRPr>
            </a:lvl8pPr>
            <a:lvl9pPr indent="0" lvl="8" marL="0" algn="ctr">
              <a:spcBef>
                <a:spcPts val="0"/>
              </a:spcBef>
              <a:buNone/>
              <a:defRPr b="0" i="0" sz="10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US"/>
              <a:t>‹#›</a:t>
            </a:fld>
            <a:endParaRPr/>
          </a:p>
        </p:txBody>
      </p:sp>
      <p:grpSp>
        <p:nvGrpSpPr>
          <p:cNvPr id="68" name="Google Shape;68;p23"/>
          <p:cNvGrpSpPr/>
          <p:nvPr/>
        </p:nvGrpSpPr>
        <p:grpSpPr>
          <a:xfrm>
            <a:off x="0" y="0"/>
            <a:ext cx="12192000" cy="397164"/>
            <a:chOff x="0" y="0"/>
            <a:chExt cx="12192000" cy="397164"/>
          </a:xfrm>
        </p:grpSpPr>
        <p:sp>
          <p:nvSpPr>
            <p:cNvPr id="69" name="Google Shape;69;p23"/>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70" name="Google Shape;70;p23"/>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71" name="Google Shape;71;p23"/>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72" name="Google Shape;72;p23"/>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73" name="Google Shape;73;p23"/>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grpSp>
      <p:pic>
        <p:nvPicPr>
          <p:cNvPr id="74" name="Google Shape;74;p23"/>
          <p:cNvPicPr preferRelativeResize="0"/>
          <p:nvPr/>
        </p:nvPicPr>
        <p:blipFill rotWithShape="1">
          <a:blip r:embed="rId2">
            <a:alphaModFix/>
          </a:blip>
          <a:srcRect b="0" l="0" r="0" t="0"/>
          <a:stretch/>
        </p:blipFill>
        <p:spPr>
          <a:xfrm>
            <a:off x="6849" y="5598000"/>
            <a:ext cx="4567499" cy="126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5" name="Shape 75"/>
        <p:cNvGrpSpPr/>
        <p:nvPr/>
      </p:nvGrpSpPr>
      <p:grpSpPr>
        <a:xfrm>
          <a:off x="0" y="0"/>
          <a:ext cx="0" cy="0"/>
          <a:chOff x="0" y="0"/>
          <a:chExt cx="0" cy="0"/>
        </a:xfrm>
      </p:grpSpPr>
      <p:sp>
        <p:nvSpPr>
          <p:cNvPr id="76" name="Google Shape;76;p24"/>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1"/>
              </a:buClr>
              <a:buSzPts val="36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txBox="1"/>
          <p:nvPr>
            <p:ph idx="1" type="body"/>
          </p:nvPr>
        </p:nvSpPr>
        <p:spPr>
          <a:xfrm>
            <a:off x="259882" y="1413163"/>
            <a:ext cx="11569729" cy="4595117"/>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800"/>
              </a:spcBef>
              <a:spcAft>
                <a:spcPts val="0"/>
              </a:spcAft>
              <a:buSzPts val="1530"/>
              <a:buChar char="▪"/>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4"/>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4"/>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1" name="Shape 81"/>
        <p:cNvGrpSpPr/>
        <p:nvPr/>
      </p:nvGrpSpPr>
      <p:grpSpPr>
        <a:xfrm>
          <a:off x="0" y="0"/>
          <a:ext cx="0" cy="0"/>
          <a:chOff x="0" y="0"/>
          <a:chExt cx="0" cy="0"/>
        </a:xfrm>
      </p:grpSpPr>
      <p:sp>
        <p:nvSpPr>
          <p:cNvPr id="82" name="Google Shape;82;p25"/>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5"/>
          <p:cNvSpPr txBox="1"/>
          <p:nvPr>
            <p:ph idx="1" type="body"/>
          </p:nvPr>
        </p:nvSpPr>
        <p:spPr>
          <a:xfrm>
            <a:off x="259882" y="1413164"/>
            <a:ext cx="5586855" cy="4590472"/>
          </a:xfrm>
          <a:prstGeom prst="rect">
            <a:avLst/>
          </a:prstGeom>
          <a:noFill/>
          <a:ln>
            <a:noFill/>
          </a:ln>
        </p:spPr>
        <p:txBody>
          <a:bodyPr anchorCtr="0" anchor="t" bIns="45700" lIns="91425" spcFirstLastPara="1" rIns="91425" wrap="square" tIns="45700">
            <a:normAutofit/>
          </a:bodyPr>
          <a:lstStyle>
            <a:lvl1pPr indent="-358140" lvl="0" marL="457200" algn="l">
              <a:lnSpc>
                <a:spcPct val="100000"/>
              </a:lnSpc>
              <a:spcBef>
                <a:spcPts val="800"/>
              </a:spcBef>
              <a:spcAft>
                <a:spcPts val="0"/>
              </a:spcAft>
              <a:buSzPts val="2040"/>
              <a:buFont typeface="Noto Sans Symbols"/>
              <a:buChar char="▪"/>
              <a:defRPr/>
            </a:lvl1pPr>
            <a:lvl2pPr indent="-336550" lvl="1" marL="914400" algn="l">
              <a:lnSpc>
                <a:spcPct val="100000"/>
              </a:lnSpc>
              <a:spcBef>
                <a:spcPts val="800"/>
              </a:spcBef>
              <a:spcAft>
                <a:spcPts val="0"/>
              </a:spcAft>
              <a:buSzPts val="1700"/>
              <a:buFont typeface="Noto Sans Symbols"/>
              <a:buChar char="▪"/>
              <a:defRPr/>
            </a:lvl2pPr>
            <a:lvl3pPr indent="-325755" lvl="2" marL="1371600" algn="l">
              <a:lnSpc>
                <a:spcPct val="100000"/>
              </a:lnSpc>
              <a:spcBef>
                <a:spcPts val="800"/>
              </a:spcBef>
              <a:spcAft>
                <a:spcPts val="0"/>
              </a:spcAft>
              <a:buSzPts val="1530"/>
              <a:buFont typeface="Noto Sans Symbols"/>
              <a:buChar char="▪"/>
              <a:defRPr/>
            </a:lvl3pPr>
            <a:lvl4pPr indent="-314960" lvl="3" marL="1828800" algn="l">
              <a:lnSpc>
                <a:spcPct val="100000"/>
              </a:lnSpc>
              <a:spcBef>
                <a:spcPts val="800"/>
              </a:spcBef>
              <a:spcAft>
                <a:spcPts val="0"/>
              </a:spcAft>
              <a:buSzPts val="1360"/>
              <a:buFont typeface="Noto Sans Symbols"/>
              <a:buChar char="▪"/>
              <a:defRPr/>
            </a:lvl4pPr>
            <a:lvl5pPr indent="-314960" lvl="4" marL="2286000" algn="l">
              <a:lnSpc>
                <a:spcPct val="100000"/>
              </a:lnSpc>
              <a:spcBef>
                <a:spcPts val="800"/>
              </a:spcBef>
              <a:spcAft>
                <a:spcPts val="0"/>
              </a:spcAft>
              <a:buSzPts val="1360"/>
              <a:buFont typeface="Noto Sans Symbols"/>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5"/>
          <p:cNvSpPr txBox="1"/>
          <p:nvPr>
            <p:ph idx="2" type="body"/>
          </p:nvPr>
        </p:nvSpPr>
        <p:spPr>
          <a:xfrm>
            <a:off x="6170992" y="1413164"/>
            <a:ext cx="5658620" cy="4590472"/>
          </a:xfrm>
          <a:prstGeom prst="rect">
            <a:avLst/>
          </a:prstGeom>
          <a:noFill/>
          <a:ln>
            <a:noFill/>
          </a:ln>
        </p:spPr>
        <p:txBody>
          <a:bodyPr anchorCtr="0" anchor="t" bIns="45700" lIns="91425" spcFirstLastPara="1" rIns="91425" wrap="square" tIns="45700">
            <a:normAutofit/>
          </a:bodyPr>
          <a:lstStyle>
            <a:lvl1pPr indent="-358140" lvl="0" marL="457200" algn="l">
              <a:lnSpc>
                <a:spcPct val="100000"/>
              </a:lnSpc>
              <a:spcBef>
                <a:spcPts val="800"/>
              </a:spcBef>
              <a:spcAft>
                <a:spcPts val="0"/>
              </a:spcAft>
              <a:buSzPts val="2040"/>
              <a:buFont typeface="Noto Sans Symbols"/>
              <a:buChar char="▪"/>
              <a:defRPr/>
            </a:lvl1pPr>
            <a:lvl2pPr indent="-336550" lvl="1" marL="914400" algn="l">
              <a:lnSpc>
                <a:spcPct val="100000"/>
              </a:lnSpc>
              <a:spcBef>
                <a:spcPts val="800"/>
              </a:spcBef>
              <a:spcAft>
                <a:spcPts val="0"/>
              </a:spcAft>
              <a:buSzPts val="1700"/>
              <a:buFont typeface="Noto Sans Symbols"/>
              <a:buChar char="▪"/>
              <a:defRPr/>
            </a:lvl2pPr>
            <a:lvl3pPr indent="-325755" lvl="2" marL="1371600" algn="l">
              <a:lnSpc>
                <a:spcPct val="100000"/>
              </a:lnSpc>
              <a:spcBef>
                <a:spcPts val="800"/>
              </a:spcBef>
              <a:spcAft>
                <a:spcPts val="0"/>
              </a:spcAft>
              <a:buSzPts val="1530"/>
              <a:buFont typeface="Noto Sans Symbols"/>
              <a:buChar char="▪"/>
              <a:defRPr/>
            </a:lvl3pPr>
            <a:lvl4pPr indent="-314960" lvl="3" marL="1828800" algn="l">
              <a:lnSpc>
                <a:spcPct val="100000"/>
              </a:lnSpc>
              <a:spcBef>
                <a:spcPts val="800"/>
              </a:spcBef>
              <a:spcAft>
                <a:spcPts val="0"/>
              </a:spcAft>
              <a:buSzPts val="1360"/>
              <a:buFont typeface="Noto Sans Symbols"/>
              <a:buChar char="▪"/>
              <a:defRPr/>
            </a:lvl4pPr>
            <a:lvl5pPr indent="-314960" lvl="4" marL="2286000" algn="l">
              <a:lnSpc>
                <a:spcPct val="100000"/>
              </a:lnSpc>
              <a:spcBef>
                <a:spcPts val="800"/>
              </a:spcBef>
              <a:spcAft>
                <a:spcPts val="0"/>
              </a:spcAft>
              <a:buSzPts val="1360"/>
              <a:buFont typeface="Noto Sans Symbols"/>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5"/>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5"/>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26"/>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6"/>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6"/>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6"/>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xt or Quote" showMasterSp="0">
  <p:cSld name="Context or Quote">
    <p:bg>
      <p:bgPr>
        <a:solidFill>
          <a:schemeClr val="lt2"/>
        </a:solidFill>
      </p:bgPr>
    </p:bg>
    <p:spTree>
      <p:nvGrpSpPr>
        <p:cNvPr id="93" name="Shape 93"/>
        <p:cNvGrpSpPr/>
        <p:nvPr/>
      </p:nvGrpSpPr>
      <p:grpSpPr>
        <a:xfrm>
          <a:off x="0" y="0"/>
          <a:ext cx="0" cy="0"/>
          <a:chOff x="0" y="0"/>
          <a:chExt cx="0" cy="0"/>
        </a:xfrm>
      </p:grpSpPr>
      <p:sp>
        <p:nvSpPr>
          <p:cNvPr id="94" name="Google Shape;94;p27"/>
          <p:cNvSpPr txBox="1"/>
          <p:nvPr>
            <p:ph type="title"/>
          </p:nvPr>
        </p:nvSpPr>
        <p:spPr>
          <a:xfrm>
            <a:off x="3930071" y="1237675"/>
            <a:ext cx="4331855" cy="910202"/>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7"/>
          <p:cNvSpPr txBox="1"/>
          <p:nvPr>
            <p:ph idx="10" type="dt"/>
          </p:nvPr>
        </p:nvSpPr>
        <p:spPr>
          <a:xfrm>
            <a:off x="10687614"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7"/>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cxnSp>
        <p:nvCxnSpPr>
          <p:cNvPr id="98" name="Google Shape;98;p27"/>
          <p:cNvCxnSpPr/>
          <p:nvPr/>
        </p:nvCxnSpPr>
        <p:spPr>
          <a:xfrm>
            <a:off x="3930073" y="2244437"/>
            <a:ext cx="4331855" cy="0"/>
          </a:xfrm>
          <a:prstGeom prst="straightConnector1">
            <a:avLst/>
          </a:prstGeom>
          <a:noFill/>
          <a:ln cap="rnd" cmpd="sng" w="15875">
            <a:solidFill>
              <a:schemeClr val="dk1"/>
            </a:solidFill>
            <a:prstDash val="solid"/>
            <a:miter lim="800000"/>
            <a:headEnd len="sm" w="sm" type="none"/>
            <a:tailEnd len="sm" w="sm" type="none"/>
          </a:ln>
        </p:spPr>
      </p:cxnSp>
      <p:cxnSp>
        <p:nvCxnSpPr>
          <p:cNvPr id="99" name="Google Shape;99;p27"/>
          <p:cNvCxnSpPr/>
          <p:nvPr/>
        </p:nvCxnSpPr>
        <p:spPr>
          <a:xfrm>
            <a:off x="3930073" y="4668983"/>
            <a:ext cx="4331855" cy="0"/>
          </a:xfrm>
          <a:prstGeom prst="straightConnector1">
            <a:avLst/>
          </a:prstGeom>
          <a:noFill/>
          <a:ln cap="rnd" cmpd="sng" w="15875">
            <a:solidFill>
              <a:schemeClr val="dk1"/>
            </a:solidFill>
            <a:prstDash val="solid"/>
            <a:miter lim="800000"/>
            <a:headEnd len="sm" w="sm" type="none"/>
            <a:tailEnd len="sm" w="sm" type="none"/>
          </a:ln>
        </p:spPr>
      </p:cxnSp>
      <p:sp>
        <p:nvSpPr>
          <p:cNvPr id="100" name="Google Shape;100;p27"/>
          <p:cNvSpPr txBox="1"/>
          <p:nvPr>
            <p:ph idx="1" type="body"/>
          </p:nvPr>
        </p:nvSpPr>
        <p:spPr>
          <a:xfrm>
            <a:off x="660400" y="2420360"/>
            <a:ext cx="10871200" cy="211455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800"/>
              </a:spcBef>
              <a:spcAft>
                <a:spcPts val="0"/>
              </a:spcAft>
              <a:buSzPts val="2380"/>
              <a:buNone/>
              <a:defRPr sz="2800"/>
            </a:lvl1pPr>
            <a:lvl2pPr indent="-336550" lvl="1" marL="914400" algn="ctr">
              <a:lnSpc>
                <a:spcPct val="100000"/>
              </a:lnSpc>
              <a:spcBef>
                <a:spcPts val="800"/>
              </a:spcBef>
              <a:spcAft>
                <a:spcPts val="0"/>
              </a:spcAft>
              <a:buSzPts val="1700"/>
              <a:buChar char="▪"/>
              <a:defRPr/>
            </a:lvl2pPr>
            <a:lvl3pPr indent="-325755" lvl="2" marL="1371600" algn="ctr">
              <a:lnSpc>
                <a:spcPct val="100000"/>
              </a:lnSpc>
              <a:spcBef>
                <a:spcPts val="800"/>
              </a:spcBef>
              <a:spcAft>
                <a:spcPts val="0"/>
              </a:spcAft>
              <a:buSzPts val="1530"/>
              <a:buChar char="▪"/>
              <a:defRPr/>
            </a:lvl3pPr>
            <a:lvl4pPr indent="-314960" lvl="3" marL="1828800" algn="ctr">
              <a:lnSpc>
                <a:spcPct val="100000"/>
              </a:lnSpc>
              <a:spcBef>
                <a:spcPts val="800"/>
              </a:spcBef>
              <a:spcAft>
                <a:spcPts val="0"/>
              </a:spcAft>
              <a:buSzPts val="1360"/>
              <a:buChar char="▪"/>
              <a:defRPr/>
            </a:lvl4pPr>
            <a:lvl5pPr indent="-314960" lvl="4" marL="2286000" algn="ctr">
              <a:lnSpc>
                <a:spcPct val="100000"/>
              </a:lnSpc>
              <a:spcBef>
                <a:spcPts val="800"/>
              </a:spcBef>
              <a:spcAft>
                <a:spcPts val="0"/>
              </a:spcAft>
              <a:buSzPts val="136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7"/>
          <p:cNvSpPr txBox="1"/>
          <p:nvPr>
            <p:ph idx="2" type="body"/>
          </p:nvPr>
        </p:nvSpPr>
        <p:spPr>
          <a:xfrm>
            <a:off x="3930072" y="4784725"/>
            <a:ext cx="4331855" cy="276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800"/>
              </a:spcBef>
              <a:spcAft>
                <a:spcPts val="0"/>
              </a:spcAft>
              <a:buSzPts val="1020"/>
              <a:buNone/>
              <a:defRPr b="1" sz="1200">
                <a:solidFill>
                  <a:srgbClr val="595959"/>
                </a:solidFill>
                <a:latin typeface="Verdana"/>
                <a:ea typeface="Verdana"/>
                <a:cs typeface="Verdana"/>
                <a:sym typeface="Verdana"/>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xt or Quote with Photo" showMasterSp="0">
  <p:cSld name="Context or Quote with Photo">
    <p:bg>
      <p:bgPr>
        <a:solidFill>
          <a:schemeClr val="lt2"/>
        </a:solidFill>
      </p:bgPr>
    </p:bg>
    <p:spTree>
      <p:nvGrpSpPr>
        <p:cNvPr id="102" name="Shape 102"/>
        <p:cNvGrpSpPr/>
        <p:nvPr/>
      </p:nvGrpSpPr>
      <p:grpSpPr>
        <a:xfrm>
          <a:off x="0" y="0"/>
          <a:ext cx="0" cy="0"/>
          <a:chOff x="0" y="0"/>
          <a:chExt cx="0" cy="0"/>
        </a:xfrm>
      </p:grpSpPr>
      <p:sp>
        <p:nvSpPr>
          <p:cNvPr id="103" name="Google Shape;103;p28"/>
          <p:cNvSpPr/>
          <p:nvPr>
            <p:ph idx="2" type="pic"/>
          </p:nvPr>
        </p:nvSpPr>
        <p:spPr>
          <a:xfrm>
            <a:off x="6350285" y="495661"/>
            <a:ext cx="5440648" cy="575736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800"/>
              </a:spcBef>
              <a:spcAft>
                <a:spcPts val="0"/>
              </a:spcAft>
              <a:buClr>
                <a:schemeClr val="dk1"/>
              </a:buClr>
              <a:buSzPts val="2040"/>
              <a:buFont typeface="Noto Sans Symbols"/>
              <a:buChar char="▪"/>
              <a:defRPr b="0" i="0" sz="2400" u="none" cap="none" strike="noStrike">
                <a:solidFill>
                  <a:schemeClr val="dk1"/>
                </a:solidFill>
                <a:latin typeface="Georgia"/>
                <a:ea typeface="Georgia"/>
                <a:cs typeface="Georgia"/>
                <a:sym typeface="Georgia"/>
              </a:defRPr>
            </a:lvl1pPr>
            <a:lvl2pPr lvl="1" marR="0" rtl="0" algn="l">
              <a:lnSpc>
                <a:spcPct val="100000"/>
              </a:lnSpc>
              <a:spcBef>
                <a:spcPts val="800"/>
              </a:spcBef>
              <a:spcAft>
                <a:spcPts val="0"/>
              </a:spcAft>
              <a:buClr>
                <a:schemeClr val="dk1"/>
              </a:buClr>
              <a:buSzPts val="1700"/>
              <a:buFont typeface="Noto Sans Symbols"/>
              <a:buChar char="▪"/>
              <a:defRPr b="0" i="0" sz="2000" u="none" cap="none" strike="noStrike">
                <a:solidFill>
                  <a:schemeClr val="dk1"/>
                </a:solidFill>
                <a:latin typeface="Georgia"/>
                <a:ea typeface="Georgia"/>
                <a:cs typeface="Georgia"/>
                <a:sym typeface="Georgia"/>
              </a:defRPr>
            </a:lvl2pPr>
            <a:lvl3pPr lvl="2" marR="0" rtl="0" algn="l">
              <a:lnSpc>
                <a:spcPct val="100000"/>
              </a:lnSpc>
              <a:spcBef>
                <a:spcPts val="800"/>
              </a:spcBef>
              <a:spcAft>
                <a:spcPts val="0"/>
              </a:spcAft>
              <a:buClr>
                <a:schemeClr val="dk1"/>
              </a:buClr>
              <a:buSzPts val="1530"/>
              <a:buFont typeface="Noto Sans Symbols"/>
              <a:buChar char="▪"/>
              <a:defRPr b="0" i="0" sz="1800" u="none" cap="none" strike="noStrike">
                <a:solidFill>
                  <a:schemeClr val="dk1"/>
                </a:solidFill>
                <a:latin typeface="Georgia"/>
                <a:ea typeface="Georgia"/>
                <a:cs typeface="Georgia"/>
                <a:sym typeface="Georgia"/>
              </a:defRPr>
            </a:lvl3pPr>
            <a:lvl4pPr lvl="3"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4pPr>
            <a:lvl5pPr lvl="4"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5pPr>
            <a:lvl6pPr lvl="5"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9pPr>
          </a:lstStyle>
          <a:p/>
        </p:txBody>
      </p:sp>
      <p:sp>
        <p:nvSpPr>
          <p:cNvPr id="104" name="Google Shape;104;p28"/>
          <p:cNvSpPr txBox="1"/>
          <p:nvPr>
            <p:ph type="title"/>
          </p:nvPr>
        </p:nvSpPr>
        <p:spPr>
          <a:xfrm>
            <a:off x="854362" y="1237675"/>
            <a:ext cx="4331855" cy="910202"/>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8"/>
          <p:cNvSpPr txBox="1"/>
          <p:nvPr>
            <p:ph idx="10" type="dt"/>
          </p:nvPr>
        </p:nvSpPr>
        <p:spPr>
          <a:xfrm>
            <a:off x="10692947" y="6335309"/>
            <a:ext cx="1181114" cy="2503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8"/>
          <p:cNvSpPr txBox="1"/>
          <p:nvPr>
            <p:ph idx="11" type="ftr"/>
          </p:nvPr>
        </p:nvSpPr>
        <p:spPr>
          <a:xfrm>
            <a:off x="259882" y="6335309"/>
            <a:ext cx="3887245" cy="2503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8"/>
          <p:cNvSpPr txBox="1"/>
          <p:nvPr>
            <p:ph idx="12" type="sldNum"/>
          </p:nvPr>
        </p:nvSpPr>
        <p:spPr>
          <a:xfrm>
            <a:off x="4479637" y="6335309"/>
            <a:ext cx="1016000" cy="25033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sp>
        <p:nvSpPr>
          <p:cNvPr id="108" name="Google Shape;108;p28"/>
          <p:cNvSpPr txBox="1"/>
          <p:nvPr>
            <p:ph idx="1" type="body"/>
          </p:nvPr>
        </p:nvSpPr>
        <p:spPr>
          <a:xfrm>
            <a:off x="544943" y="2409026"/>
            <a:ext cx="4950694" cy="211455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800"/>
              </a:spcBef>
              <a:spcAft>
                <a:spcPts val="0"/>
              </a:spcAft>
              <a:buSzPts val="1870"/>
              <a:buNone/>
              <a:defRPr sz="2200"/>
            </a:lvl1pPr>
            <a:lvl2pPr indent="-336550" lvl="1" marL="914400" algn="ctr">
              <a:lnSpc>
                <a:spcPct val="100000"/>
              </a:lnSpc>
              <a:spcBef>
                <a:spcPts val="800"/>
              </a:spcBef>
              <a:spcAft>
                <a:spcPts val="0"/>
              </a:spcAft>
              <a:buSzPts val="1700"/>
              <a:buChar char="▪"/>
              <a:defRPr/>
            </a:lvl2pPr>
            <a:lvl3pPr indent="-325755" lvl="2" marL="1371600" algn="ctr">
              <a:lnSpc>
                <a:spcPct val="100000"/>
              </a:lnSpc>
              <a:spcBef>
                <a:spcPts val="800"/>
              </a:spcBef>
              <a:spcAft>
                <a:spcPts val="0"/>
              </a:spcAft>
              <a:buSzPts val="1530"/>
              <a:buChar char="▪"/>
              <a:defRPr/>
            </a:lvl3pPr>
            <a:lvl4pPr indent="-314960" lvl="3" marL="1828800" algn="ctr">
              <a:lnSpc>
                <a:spcPct val="100000"/>
              </a:lnSpc>
              <a:spcBef>
                <a:spcPts val="800"/>
              </a:spcBef>
              <a:spcAft>
                <a:spcPts val="0"/>
              </a:spcAft>
              <a:buSzPts val="1360"/>
              <a:buChar char="▪"/>
              <a:defRPr/>
            </a:lvl4pPr>
            <a:lvl5pPr indent="-314960" lvl="4" marL="2286000" algn="ctr">
              <a:lnSpc>
                <a:spcPct val="100000"/>
              </a:lnSpc>
              <a:spcBef>
                <a:spcPts val="800"/>
              </a:spcBef>
              <a:spcAft>
                <a:spcPts val="0"/>
              </a:spcAft>
              <a:buSzPts val="136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8"/>
          <p:cNvSpPr txBox="1"/>
          <p:nvPr>
            <p:ph idx="3" type="body"/>
          </p:nvPr>
        </p:nvSpPr>
        <p:spPr>
          <a:xfrm>
            <a:off x="854362" y="4784725"/>
            <a:ext cx="4331855" cy="276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800"/>
              </a:spcBef>
              <a:spcAft>
                <a:spcPts val="0"/>
              </a:spcAft>
              <a:buSzPts val="1020"/>
              <a:buNone/>
              <a:defRPr b="1" sz="1200">
                <a:solidFill>
                  <a:srgbClr val="595959"/>
                </a:solidFill>
                <a:latin typeface="Verdana"/>
                <a:ea typeface="Verdana"/>
                <a:cs typeface="Verdana"/>
                <a:sym typeface="Verdana"/>
              </a:defRPr>
            </a:lvl1pPr>
            <a:lvl2pPr indent="-325755" lvl="1" marL="914400" algn="l">
              <a:lnSpc>
                <a:spcPct val="100000"/>
              </a:lnSpc>
              <a:spcBef>
                <a:spcPts val="800"/>
              </a:spcBef>
              <a:spcAft>
                <a:spcPts val="0"/>
              </a:spcAft>
              <a:buSzPts val="1530"/>
              <a:buChar char="▪"/>
              <a:defRPr/>
            </a:lvl2pPr>
            <a:lvl3pPr indent="-325755" lvl="2" marL="1371600" algn="l">
              <a:lnSpc>
                <a:spcPct val="100000"/>
              </a:lnSpc>
              <a:spcBef>
                <a:spcPts val="800"/>
              </a:spcBef>
              <a:spcAft>
                <a:spcPts val="0"/>
              </a:spcAft>
              <a:buSzPts val="1530"/>
              <a:buChar char="▪"/>
              <a:defRPr/>
            </a:lvl3pPr>
            <a:lvl4pPr indent="-325755" lvl="3" marL="1828800" algn="l">
              <a:lnSpc>
                <a:spcPct val="100000"/>
              </a:lnSpc>
              <a:spcBef>
                <a:spcPts val="800"/>
              </a:spcBef>
              <a:spcAft>
                <a:spcPts val="0"/>
              </a:spcAft>
              <a:buSzPts val="1530"/>
              <a:buChar char="▪"/>
              <a:defRPr/>
            </a:lvl4pPr>
            <a:lvl5pPr indent="-325754" lvl="4" marL="2286000" algn="l">
              <a:lnSpc>
                <a:spcPct val="100000"/>
              </a:lnSpc>
              <a:spcBef>
                <a:spcPts val="800"/>
              </a:spcBef>
              <a:spcAft>
                <a:spcPts val="0"/>
              </a:spcAft>
              <a:buSzPts val="1530"/>
              <a:buChar char="▪"/>
              <a:defRPr/>
            </a:lvl5pPr>
            <a:lvl6pPr indent="-342900" lvl="5" marL="2743200" algn="l">
              <a:lnSpc>
                <a:spcPct val="90000"/>
              </a:lnSpc>
              <a:spcBef>
                <a:spcPts val="8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28"/>
          <p:cNvCxnSpPr/>
          <p:nvPr/>
        </p:nvCxnSpPr>
        <p:spPr>
          <a:xfrm>
            <a:off x="854363" y="2244437"/>
            <a:ext cx="4331855" cy="0"/>
          </a:xfrm>
          <a:prstGeom prst="straightConnector1">
            <a:avLst/>
          </a:prstGeom>
          <a:noFill/>
          <a:ln cap="rnd" cmpd="sng" w="15875">
            <a:solidFill>
              <a:schemeClr val="dk1"/>
            </a:solidFill>
            <a:prstDash val="solid"/>
            <a:miter lim="800000"/>
            <a:headEnd len="sm" w="sm" type="none"/>
            <a:tailEnd len="sm" w="sm" type="none"/>
          </a:ln>
        </p:spPr>
      </p:cxnSp>
      <p:cxnSp>
        <p:nvCxnSpPr>
          <p:cNvPr id="111" name="Google Shape;111;p28"/>
          <p:cNvCxnSpPr/>
          <p:nvPr/>
        </p:nvCxnSpPr>
        <p:spPr>
          <a:xfrm>
            <a:off x="854363" y="4668983"/>
            <a:ext cx="4331855" cy="0"/>
          </a:xfrm>
          <a:prstGeom prst="straightConnector1">
            <a:avLst/>
          </a:prstGeom>
          <a:noFill/>
          <a:ln cap="rnd" cmpd="sng" w="15875">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9"/>
          <p:cNvPicPr preferRelativeResize="0"/>
          <p:nvPr/>
        </p:nvPicPr>
        <p:blipFill rotWithShape="1">
          <a:blip r:embed="rId1">
            <a:alphaModFix/>
          </a:blip>
          <a:srcRect b="0" l="0" r="0" t="0"/>
          <a:stretch/>
        </p:blipFill>
        <p:spPr>
          <a:xfrm>
            <a:off x="8819902" y="5990481"/>
            <a:ext cx="3262499" cy="900000"/>
          </a:xfrm>
          <a:prstGeom prst="rect">
            <a:avLst/>
          </a:prstGeom>
          <a:noFill/>
          <a:ln>
            <a:noFill/>
          </a:ln>
        </p:spPr>
      </p:pic>
      <p:sp>
        <p:nvSpPr>
          <p:cNvPr id="11" name="Google Shape;11;p19"/>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lvl1pPr lvl="0" marR="0" rtl="0" algn="l">
              <a:lnSpc>
                <a:spcPct val="85000"/>
              </a:lnSpc>
              <a:spcBef>
                <a:spcPts val="0"/>
              </a:spcBef>
              <a:spcAft>
                <a:spcPts val="0"/>
              </a:spcAft>
              <a:buClr>
                <a:schemeClr val="dk1"/>
              </a:buClr>
              <a:buSzPts val="3600"/>
              <a:buFont typeface="Impact"/>
              <a:buNone/>
              <a:defRPr b="0" i="0" sz="3600" u="none" cap="none" strike="noStrike">
                <a:solidFill>
                  <a:schemeClr val="dk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9"/>
          <p:cNvSpPr txBox="1"/>
          <p:nvPr>
            <p:ph idx="1" type="body"/>
          </p:nvPr>
        </p:nvSpPr>
        <p:spPr>
          <a:xfrm>
            <a:off x="259882" y="1413163"/>
            <a:ext cx="11569729" cy="4595117"/>
          </a:xfrm>
          <a:prstGeom prst="rect">
            <a:avLst/>
          </a:prstGeom>
          <a:noFill/>
          <a:ln>
            <a:noFill/>
          </a:ln>
        </p:spPr>
        <p:txBody>
          <a:bodyPr anchorCtr="0" anchor="t" bIns="45700" lIns="91425" spcFirstLastPara="1" rIns="91425" wrap="square" tIns="45700">
            <a:normAutofit/>
          </a:bodyPr>
          <a:lstStyle>
            <a:lvl1pPr indent="-358140" lvl="0" marL="457200" marR="0" rtl="0" algn="l">
              <a:lnSpc>
                <a:spcPct val="100000"/>
              </a:lnSpc>
              <a:spcBef>
                <a:spcPts val="800"/>
              </a:spcBef>
              <a:spcAft>
                <a:spcPts val="0"/>
              </a:spcAft>
              <a:buClr>
                <a:schemeClr val="dk1"/>
              </a:buClr>
              <a:buSzPts val="2040"/>
              <a:buFont typeface="Noto Sans Symbols"/>
              <a:buChar char="▪"/>
              <a:defRPr b="0" i="0" sz="2400" u="none" cap="none" strike="noStrike">
                <a:solidFill>
                  <a:schemeClr val="dk1"/>
                </a:solidFill>
                <a:latin typeface="Georgia"/>
                <a:ea typeface="Georgia"/>
                <a:cs typeface="Georgia"/>
                <a:sym typeface="Georgia"/>
              </a:defRPr>
            </a:lvl1pPr>
            <a:lvl2pPr indent="-336550" lvl="1" marL="914400" marR="0" rtl="0" algn="l">
              <a:lnSpc>
                <a:spcPct val="100000"/>
              </a:lnSpc>
              <a:spcBef>
                <a:spcPts val="800"/>
              </a:spcBef>
              <a:spcAft>
                <a:spcPts val="0"/>
              </a:spcAft>
              <a:buClr>
                <a:schemeClr val="dk1"/>
              </a:buClr>
              <a:buSzPts val="1700"/>
              <a:buFont typeface="Noto Sans Symbols"/>
              <a:buChar char="▪"/>
              <a:defRPr b="0" i="0" sz="2000" u="none" cap="none" strike="noStrike">
                <a:solidFill>
                  <a:schemeClr val="dk1"/>
                </a:solidFill>
                <a:latin typeface="Georgia"/>
                <a:ea typeface="Georgia"/>
                <a:cs typeface="Georgia"/>
                <a:sym typeface="Georgia"/>
              </a:defRPr>
            </a:lvl2pPr>
            <a:lvl3pPr indent="-325755" lvl="2" marL="1371600" marR="0" rtl="0" algn="l">
              <a:lnSpc>
                <a:spcPct val="100000"/>
              </a:lnSpc>
              <a:spcBef>
                <a:spcPts val="800"/>
              </a:spcBef>
              <a:spcAft>
                <a:spcPts val="0"/>
              </a:spcAft>
              <a:buClr>
                <a:schemeClr val="dk1"/>
              </a:buClr>
              <a:buSzPts val="1530"/>
              <a:buFont typeface="Noto Sans Symbols"/>
              <a:buChar char="▪"/>
              <a:defRPr b="0" i="0" sz="1800" u="none" cap="none" strike="noStrike">
                <a:solidFill>
                  <a:schemeClr val="dk1"/>
                </a:solidFill>
                <a:latin typeface="Georgia"/>
                <a:ea typeface="Georgia"/>
                <a:cs typeface="Georgia"/>
                <a:sym typeface="Georgia"/>
              </a:defRPr>
            </a:lvl3pPr>
            <a:lvl4pPr indent="-314960" lvl="3" marL="1828800"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4pPr>
            <a:lvl5pPr indent="-314960" lvl="4" marL="2286000" marR="0" rtl="0" algn="l">
              <a:lnSpc>
                <a:spcPct val="100000"/>
              </a:lnSpc>
              <a:spcBef>
                <a:spcPts val="800"/>
              </a:spcBef>
              <a:spcAft>
                <a:spcPts val="0"/>
              </a:spcAft>
              <a:buClr>
                <a:schemeClr val="dk1"/>
              </a:buClr>
              <a:buSzPts val="1360"/>
              <a:buFont typeface="Noto Sans Symbols"/>
              <a:buChar char="▪"/>
              <a:defRPr b="0" i="0" sz="1600" u="none" cap="none" strike="noStrike">
                <a:solidFill>
                  <a:schemeClr val="dk1"/>
                </a:solidFill>
                <a:latin typeface="Georgia"/>
                <a:ea typeface="Georgia"/>
                <a:cs typeface="Georgia"/>
                <a:sym typeface="Georgia"/>
              </a:defRPr>
            </a:lvl5pPr>
            <a:lvl6pPr indent="-342900" lvl="5" marL="2743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rgia"/>
                <a:ea typeface="Georgia"/>
                <a:cs typeface="Georgia"/>
                <a:sym typeface="Georgia"/>
              </a:defRPr>
            </a:lvl9pPr>
          </a:lstStyle>
          <a:p/>
        </p:txBody>
      </p:sp>
      <p:sp>
        <p:nvSpPr>
          <p:cNvPr id="13" name="Google Shape;13;p19"/>
          <p:cNvSpPr txBox="1"/>
          <p:nvPr>
            <p:ph idx="10" type="dt"/>
          </p:nvPr>
        </p:nvSpPr>
        <p:spPr>
          <a:xfrm>
            <a:off x="7538014" y="6335309"/>
            <a:ext cx="1181114" cy="2503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4" name="Google Shape;14;p19"/>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5" name="Google Shape;15;p19"/>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000" u="none" cap="none" strike="noStrike">
                <a:solidFill>
                  <a:schemeClr val="dk1"/>
                </a:solidFill>
                <a:latin typeface="Verdana"/>
                <a:ea typeface="Verdana"/>
                <a:cs typeface="Verdana"/>
                <a:sym typeface="Verdana"/>
              </a:defRPr>
            </a:lvl1pPr>
            <a:lvl2pPr indent="0" lvl="1" marL="0" marR="0" rtl="0" algn="ctr">
              <a:spcBef>
                <a:spcPts val="0"/>
              </a:spcBef>
              <a:buNone/>
              <a:defRPr b="0" i="0" sz="1000" u="none" cap="none" strike="noStrike">
                <a:solidFill>
                  <a:schemeClr val="dk1"/>
                </a:solidFill>
                <a:latin typeface="Verdana"/>
                <a:ea typeface="Verdana"/>
                <a:cs typeface="Verdana"/>
                <a:sym typeface="Verdana"/>
              </a:defRPr>
            </a:lvl2pPr>
            <a:lvl3pPr indent="0" lvl="2" marL="0" marR="0" rtl="0" algn="ctr">
              <a:spcBef>
                <a:spcPts val="0"/>
              </a:spcBef>
              <a:buNone/>
              <a:defRPr b="0" i="0" sz="1000" u="none" cap="none" strike="noStrike">
                <a:solidFill>
                  <a:schemeClr val="dk1"/>
                </a:solidFill>
                <a:latin typeface="Verdana"/>
                <a:ea typeface="Verdana"/>
                <a:cs typeface="Verdana"/>
                <a:sym typeface="Verdana"/>
              </a:defRPr>
            </a:lvl3pPr>
            <a:lvl4pPr indent="0" lvl="3" marL="0" marR="0" rtl="0" algn="ctr">
              <a:spcBef>
                <a:spcPts val="0"/>
              </a:spcBef>
              <a:buNone/>
              <a:defRPr b="0" i="0" sz="1000" u="none" cap="none" strike="noStrike">
                <a:solidFill>
                  <a:schemeClr val="dk1"/>
                </a:solidFill>
                <a:latin typeface="Verdana"/>
                <a:ea typeface="Verdana"/>
                <a:cs typeface="Verdana"/>
                <a:sym typeface="Verdana"/>
              </a:defRPr>
            </a:lvl4pPr>
            <a:lvl5pPr indent="0" lvl="4" marL="0" marR="0" rtl="0" algn="ctr">
              <a:spcBef>
                <a:spcPts val="0"/>
              </a:spcBef>
              <a:buNone/>
              <a:defRPr b="0" i="0" sz="1000" u="none" cap="none" strike="noStrike">
                <a:solidFill>
                  <a:schemeClr val="dk1"/>
                </a:solidFill>
                <a:latin typeface="Verdana"/>
                <a:ea typeface="Verdana"/>
                <a:cs typeface="Verdana"/>
                <a:sym typeface="Verdana"/>
              </a:defRPr>
            </a:lvl5pPr>
            <a:lvl6pPr indent="0" lvl="5" marL="0" marR="0" rtl="0" algn="ctr">
              <a:spcBef>
                <a:spcPts val="0"/>
              </a:spcBef>
              <a:buNone/>
              <a:defRPr b="0" i="0" sz="1000" u="none" cap="none" strike="noStrike">
                <a:solidFill>
                  <a:schemeClr val="dk1"/>
                </a:solidFill>
                <a:latin typeface="Verdana"/>
                <a:ea typeface="Verdana"/>
                <a:cs typeface="Verdana"/>
                <a:sym typeface="Verdana"/>
              </a:defRPr>
            </a:lvl6pPr>
            <a:lvl7pPr indent="0" lvl="6" marL="0" marR="0" rtl="0" algn="ctr">
              <a:spcBef>
                <a:spcPts val="0"/>
              </a:spcBef>
              <a:buNone/>
              <a:defRPr b="0" i="0" sz="1000" u="none" cap="none" strike="noStrike">
                <a:solidFill>
                  <a:schemeClr val="dk1"/>
                </a:solidFill>
                <a:latin typeface="Verdana"/>
                <a:ea typeface="Verdana"/>
                <a:cs typeface="Verdana"/>
                <a:sym typeface="Verdana"/>
              </a:defRPr>
            </a:lvl7pPr>
            <a:lvl8pPr indent="0" lvl="7" marL="0" marR="0" rtl="0" algn="ctr">
              <a:spcBef>
                <a:spcPts val="0"/>
              </a:spcBef>
              <a:buNone/>
              <a:defRPr b="0" i="0" sz="1000" u="none" cap="none" strike="noStrike">
                <a:solidFill>
                  <a:schemeClr val="dk1"/>
                </a:solidFill>
                <a:latin typeface="Verdana"/>
                <a:ea typeface="Verdana"/>
                <a:cs typeface="Verdana"/>
                <a:sym typeface="Verdana"/>
              </a:defRPr>
            </a:lvl8pPr>
            <a:lvl9pPr indent="0" lvl="8" marL="0" marR="0" rtl="0" algn="ctr">
              <a:spcBef>
                <a:spcPts val="0"/>
              </a:spcBef>
              <a:buNone/>
              <a:defRPr b="0" i="0" sz="10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US"/>
              <a:t>PAGE  </a:t>
            </a:r>
            <a:fld id="{00000000-1234-1234-1234-123412341234}" type="slidenum">
              <a:rPr lang="en-US"/>
              <a:t>‹#›</a:t>
            </a:fld>
            <a:endParaRPr/>
          </a:p>
        </p:txBody>
      </p:sp>
      <p:grpSp>
        <p:nvGrpSpPr>
          <p:cNvPr id="16" name="Google Shape;16;p19"/>
          <p:cNvGrpSpPr/>
          <p:nvPr/>
        </p:nvGrpSpPr>
        <p:grpSpPr>
          <a:xfrm>
            <a:off x="0" y="0"/>
            <a:ext cx="12192000" cy="397164"/>
            <a:chOff x="0" y="0"/>
            <a:chExt cx="12192000" cy="397164"/>
          </a:xfrm>
        </p:grpSpPr>
        <p:sp>
          <p:nvSpPr>
            <p:cNvPr id="17" name="Google Shape;17;p19"/>
            <p:cNvSpPr/>
            <p:nvPr/>
          </p:nvSpPr>
          <p:spPr>
            <a:xfrm>
              <a:off x="1" y="198582"/>
              <a:ext cx="3082197" cy="198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18" name="Google Shape;18;p19"/>
            <p:cNvSpPr/>
            <p:nvPr/>
          </p:nvSpPr>
          <p:spPr>
            <a:xfrm>
              <a:off x="3050818" y="198582"/>
              <a:ext cx="3047061" cy="198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19" name="Google Shape;19;p19"/>
            <p:cNvSpPr/>
            <p:nvPr/>
          </p:nvSpPr>
          <p:spPr>
            <a:xfrm>
              <a:off x="6097879" y="198582"/>
              <a:ext cx="3047061" cy="198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20" name="Google Shape;20;p19"/>
            <p:cNvSpPr/>
            <p:nvPr/>
          </p:nvSpPr>
          <p:spPr>
            <a:xfrm>
              <a:off x="9144939" y="198582"/>
              <a:ext cx="3047061" cy="1985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sp>
          <p:nvSpPr>
            <p:cNvPr id="21" name="Google Shape;21;p19"/>
            <p:cNvSpPr/>
            <p:nvPr/>
          </p:nvSpPr>
          <p:spPr>
            <a:xfrm>
              <a:off x="0" y="0"/>
              <a:ext cx="12191999" cy="1985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slow">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www.flaticon.com" TargetMode="External"/><Relationship Id="rId4" Type="http://schemas.openxmlformats.org/officeDocument/2006/relationships/hyperlink" Target="http://www.flaticon.com" TargetMode="External"/><Relationship Id="rId5" Type="http://schemas.openxmlformats.org/officeDocument/2006/relationships/hyperlink" Target="http://www.flaticon.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26.jpg"/><Relationship Id="rId6"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24.jpg"/><Relationship Id="rId5"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27.jpg"/><Relationship Id="rId5" Type="http://schemas.openxmlformats.org/officeDocument/2006/relationships/image" Target="../media/image12.jpg"/><Relationship Id="rId6"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hyperlink" Target="http://drive.google.com/file/d/1roAVQ7johsuVBJkDff-PGhb88TvHSOvn/view" TargetMode="External"/><Relationship Id="rId5" Type="http://schemas.openxmlformats.org/officeDocument/2006/relationships/image" Target="../media/image6.png"/><Relationship Id="rId6" Type="http://schemas.openxmlformats.org/officeDocument/2006/relationships/hyperlink" Target="http://drive.google.com/file/d/19AKg1kwfpddhRLKsKxZnu76BPif-QuXt/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
          <p:cNvSpPr txBox="1"/>
          <p:nvPr>
            <p:ph type="ctrTitle"/>
          </p:nvPr>
        </p:nvSpPr>
        <p:spPr>
          <a:xfrm>
            <a:off x="452740" y="1028940"/>
            <a:ext cx="8692199" cy="1474115"/>
          </a:xfrm>
          <a:prstGeom prst="rect">
            <a:avLst/>
          </a:prstGeom>
          <a:noFill/>
          <a:ln>
            <a:noFill/>
          </a:ln>
        </p:spPr>
        <p:txBody>
          <a:bodyPr anchorCtr="0" anchor="b" bIns="45700" lIns="0" spcFirstLastPara="1" rIns="91425" wrap="square" tIns="45700">
            <a:noAutofit/>
          </a:bodyPr>
          <a:lstStyle/>
          <a:p>
            <a:pPr indent="0" lvl="0" marL="0" rtl="0" algn="l">
              <a:lnSpc>
                <a:spcPct val="85000"/>
              </a:lnSpc>
              <a:spcBef>
                <a:spcPts val="0"/>
              </a:spcBef>
              <a:spcAft>
                <a:spcPts val="0"/>
              </a:spcAft>
              <a:buClr>
                <a:schemeClr val="dk1"/>
              </a:buClr>
              <a:buSzPts val="5400"/>
              <a:buFont typeface="Impact"/>
              <a:buNone/>
            </a:pPr>
            <a:r>
              <a:rPr lang="en-US"/>
              <a:t>Project 1:</a:t>
            </a:r>
            <a:endParaRPr/>
          </a:p>
          <a:p>
            <a:pPr indent="0" lvl="0" marL="0" rtl="0" algn="l">
              <a:lnSpc>
                <a:spcPct val="85000"/>
              </a:lnSpc>
              <a:spcBef>
                <a:spcPts val="0"/>
              </a:spcBef>
              <a:spcAft>
                <a:spcPts val="0"/>
              </a:spcAft>
              <a:buClr>
                <a:schemeClr val="dk1"/>
              </a:buClr>
              <a:buSzPts val="5400"/>
              <a:buFont typeface="Impact"/>
              <a:buNone/>
            </a:pPr>
            <a:r>
              <a:rPr lang="en-US"/>
              <a:t>Bicycle</a:t>
            </a:r>
            <a:r>
              <a:rPr lang="en-US"/>
              <a:t> Sensor</a:t>
            </a:r>
            <a:endParaRPr/>
          </a:p>
        </p:txBody>
      </p:sp>
      <p:sp>
        <p:nvSpPr>
          <p:cNvPr id="199" name="Google Shape;199;p1"/>
          <p:cNvSpPr txBox="1"/>
          <p:nvPr>
            <p:ph idx="1" type="subTitle"/>
          </p:nvPr>
        </p:nvSpPr>
        <p:spPr>
          <a:xfrm>
            <a:off x="452740" y="3804121"/>
            <a:ext cx="5486100" cy="666600"/>
          </a:xfrm>
          <a:prstGeom prst="rect">
            <a:avLst/>
          </a:prstGeom>
          <a:noFill/>
          <a:ln>
            <a:noFill/>
          </a:ln>
        </p:spPr>
        <p:txBody>
          <a:bodyPr anchorCtr="0" anchor="t" bIns="45700" lIns="0" spcFirstLastPara="1" rIns="91425" wrap="square" tIns="45700">
            <a:normAutofit/>
          </a:bodyPr>
          <a:lstStyle/>
          <a:p>
            <a:pPr indent="0" lvl="0" marL="0" rtl="0" algn="l">
              <a:lnSpc>
                <a:spcPct val="80000"/>
              </a:lnSpc>
              <a:spcBef>
                <a:spcPts val="1600"/>
              </a:spcBef>
              <a:spcAft>
                <a:spcPts val="0"/>
              </a:spcAft>
              <a:buSzPts val="1190"/>
              <a:buNone/>
            </a:pPr>
            <a:r>
              <a:rPr lang="en-US" sz="1400"/>
              <a:t>Lab Section 6, Group 2</a:t>
            </a:r>
            <a:endParaRPr sz="1400"/>
          </a:p>
          <a:p>
            <a:pPr indent="0" lvl="0" marL="0" rtl="0" algn="l">
              <a:lnSpc>
                <a:spcPct val="80000"/>
              </a:lnSpc>
              <a:spcBef>
                <a:spcPts val="1600"/>
              </a:spcBef>
              <a:spcAft>
                <a:spcPts val="0"/>
              </a:spcAft>
              <a:buSzPts val="1190"/>
              <a:buNone/>
            </a:pPr>
            <a:r>
              <a:rPr lang="en-US" sz="1400"/>
              <a:t>Waleed Ahmed</a:t>
            </a:r>
            <a:endParaRPr sz="1400"/>
          </a:p>
          <a:p>
            <a:pPr indent="0" lvl="0" marL="0" rtl="0" algn="l">
              <a:lnSpc>
                <a:spcPct val="80000"/>
              </a:lnSpc>
              <a:spcBef>
                <a:spcPts val="1600"/>
              </a:spcBef>
              <a:spcAft>
                <a:spcPts val="0"/>
              </a:spcAft>
              <a:buSzPts val="1190"/>
              <a:buNone/>
            </a:pPr>
            <a:r>
              <a:rPr lang="en-US" sz="1400"/>
              <a:t>Muhammad Shah</a:t>
            </a:r>
            <a:endParaRPr sz="1400"/>
          </a:p>
        </p:txBody>
      </p:sp>
      <p:pic>
        <p:nvPicPr>
          <p:cNvPr id="200" name="Google Shape;200;p1"/>
          <p:cNvPicPr preferRelativeResize="0"/>
          <p:nvPr/>
        </p:nvPicPr>
        <p:blipFill>
          <a:blip r:embed="rId3">
            <a:alphaModFix/>
          </a:blip>
          <a:stretch>
            <a:fillRect/>
          </a:stretch>
        </p:blipFill>
        <p:spPr>
          <a:xfrm>
            <a:off x="6371515" y="1403930"/>
            <a:ext cx="4512947" cy="405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8"/>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Impact"/>
              <a:buNone/>
            </a:pPr>
            <a:r>
              <a:rPr lang="en-US"/>
              <a:t>What we learned</a:t>
            </a:r>
            <a:endParaRPr/>
          </a:p>
        </p:txBody>
      </p:sp>
      <p:sp>
        <p:nvSpPr>
          <p:cNvPr id="308" name="Google Shape;308;p8"/>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09" name="Google Shape;309;p8"/>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310" name="Google Shape;310;p8"/>
          <p:cNvSpPr/>
          <p:nvPr/>
        </p:nvSpPr>
        <p:spPr>
          <a:xfrm>
            <a:off x="554550" y="4682825"/>
            <a:ext cx="28146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11" name="Google Shape;311;p8"/>
          <p:cNvSpPr txBox="1"/>
          <p:nvPr/>
        </p:nvSpPr>
        <p:spPr>
          <a:xfrm>
            <a:off x="477182" y="5126179"/>
            <a:ext cx="3619200" cy="73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Time management and scheduling time to work was </a:t>
            </a:r>
            <a:r>
              <a:rPr lang="en-US">
                <a:solidFill>
                  <a:schemeClr val="dk1"/>
                </a:solidFill>
                <a:latin typeface="Georgia"/>
                <a:ea typeface="Georgia"/>
                <a:cs typeface="Georgia"/>
                <a:sym typeface="Georgia"/>
              </a:rPr>
              <a:t>crucial to getting each deliverable done </a:t>
            </a:r>
            <a:endParaRPr/>
          </a:p>
        </p:txBody>
      </p:sp>
      <p:sp>
        <p:nvSpPr>
          <p:cNvPr id="312" name="Google Shape;312;p8"/>
          <p:cNvSpPr/>
          <p:nvPr/>
        </p:nvSpPr>
        <p:spPr>
          <a:xfrm>
            <a:off x="4389750" y="4682825"/>
            <a:ext cx="17079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13" name="Google Shape;313;p8"/>
          <p:cNvSpPr/>
          <p:nvPr/>
        </p:nvSpPr>
        <p:spPr>
          <a:xfrm>
            <a:off x="8218600" y="4682825"/>
            <a:ext cx="16068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Embedded Design</a:t>
            </a:r>
            <a:endParaRPr/>
          </a:p>
        </p:txBody>
      </p:sp>
      <p:sp>
        <p:nvSpPr>
          <p:cNvPr id="314" name="Google Shape;314;p8"/>
          <p:cNvSpPr txBox="1"/>
          <p:nvPr/>
        </p:nvSpPr>
        <p:spPr>
          <a:xfrm>
            <a:off x="4306045" y="5126179"/>
            <a:ext cx="3619200" cy="73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We designated our workloads based upon our skills and weaknesses.</a:t>
            </a:r>
            <a:endParaRPr/>
          </a:p>
        </p:txBody>
      </p:sp>
      <p:sp>
        <p:nvSpPr>
          <p:cNvPr id="315" name="Google Shape;315;p8"/>
          <p:cNvSpPr txBox="1"/>
          <p:nvPr/>
        </p:nvSpPr>
        <p:spPr>
          <a:xfrm>
            <a:off x="8134908" y="5126179"/>
            <a:ext cx="3619200" cy="73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We learned the life cycle of how Embedded Systems are built and produced</a:t>
            </a:r>
            <a:endParaRPr/>
          </a:p>
        </p:txBody>
      </p:sp>
      <p:pic>
        <p:nvPicPr>
          <p:cNvPr id="316" name="Google Shape;316;p8"/>
          <p:cNvPicPr preferRelativeResize="0"/>
          <p:nvPr/>
        </p:nvPicPr>
        <p:blipFill>
          <a:blip r:embed="rId3">
            <a:alphaModFix/>
          </a:blip>
          <a:stretch>
            <a:fillRect/>
          </a:stretch>
        </p:blipFill>
        <p:spPr>
          <a:xfrm>
            <a:off x="8218593" y="1482371"/>
            <a:ext cx="3048116" cy="3048116"/>
          </a:xfrm>
          <a:prstGeom prst="rect">
            <a:avLst/>
          </a:prstGeom>
          <a:noFill/>
          <a:ln>
            <a:noFill/>
          </a:ln>
        </p:spPr>
      </p:pic>
      <p:pic>
        <p:nvPicPr>
          <p:cNvPr id="317" name="Google Shape;317;p8"/>
          <p:cNvPicPr preferRelativeResize="0"/>
          <p:nvPr/>
        </p:nvPicPr>
        <p:blipFill>
          <a:blip r:embed="rId4">
            <a:alphaModFix/>
          </a:blip>
          <a:stretch>
            <a:fillRect/>
          </a:stretch>
        </p:blipFill>
        <p:spPr>
          <a:xfrm>
            <a:off x="437787" y="1482350"/>
            <a:ext cx="3048125" cy="3048150"/>
          </a:xfrm>
          <a:prstGeom prst="rect">
            <a:avLst/>
          </a:prstGeom>
          <a:noFill/>
          <a:ln>
            <a:noFill/>
          </a:ln>
        </p:spPr>
      </p:pic>
      <p:pic>
        <p:nvPicPr>
          <p:cNvPr id="318" name="Google Shape;318;p8"/>
          <p:cNvPicPr preferRelativeResize="0"/>
          <p:nvPr/>
        </p:nvPicPr>
        <p:blipFill>
          <a:blip r:embed="rId5">
            <a:alphaModFix/>
          </a:blip>
          <a:stretch>
            <a:fillRect/>
          </a:stretch>
        </p:blipFill>
        <p:spPr>
          <a:xfrm>
            <a:off x="4389740" y="1482371"/>
            <a:ext cx="3048116" cy="30481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g7937580617_0_42"/>
          <p:cNvSpPr txBox="1"/>
          <p:nvPr/>
        </p:nvSpPr>
        <p:spPr>
          <a:xfrm>
            <a:off x="477295" y="5126179"/>
            <a:ext cx="36192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Time management, scheduling time, and designating team roles is important</a:t>
            </a:r>
            <a:endParaRPr/>
          </a:p>
        </p:txBody>
      </p:sp>
      <p:sp>
        <p:nvSpPr>
          <p:cNvPr id="324" name="Google Shape;324;g7937580617_0_42"/>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Tips for future students</a:t>
            </a:r>
            <a:endParaRPr/>
          </a:p>
        </p:txBody>
      </p:sp>
      <p:sp>
        <p:nvSpPr>
          <p:cNvPr id="325" name="Google Shape;325;g7937580617_0_42"/>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26" name="Google Shape;326;g7937580617_0_42"/>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327" name="Google Shape;327;g7937580617_0_42"/>
          <p:cNvSpPr/>
          <p:nvPr/>
        </p:nvSpPr>
        <p:spPr>
          <a:xfrm>
            <a:off x="554662" y="4682825"/>
            <a:ext cx="28146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28" name="Google Shape;328;g7937580617_0_42"/>
          <p:cNvSpPr/>
          <p:nvPr/>
        </p:nvSpPr>
        <p:spPr>
          <a:xfrm>
            <a:off x="4389863" y="4682825"/>
            <a:ext cx="17079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29" name="Google Shape;329;g7937580617_0_42"/>
          <p:cNvSpPr/>
          <p:nvPr/>
        </p:nvSpPr>
        <p:spPr>
          <a:xfrm>
            <a:off x="8218712" y="4682825"/>
            <a:ext cx="1538700" cy="30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Verdana"/>
                <a:ea typeface="Verdana"/>
                <a:cs typeface="Verdana"/>
                <a:sym typeface="Verdana"/>
              </a:rPr>
              <a:t>Enjoy the course!</a:t>
            </a:r>
            <a:endParaRPr/>
          </a:p>
        </p:txBody>
      </p:sp>
      <p:sp>
        <p:nvSpPr>
          <p:cNvPr id="330" name="Google Shape;330;g7937580617_0_42"/>
          <p:cNvSpPr txBox="1"/>
          <p:nvPr/>
        </p:nvSpPr>
        <p:spPr>
          <a:xfrm>
            <a:off x="4306157" y="5126179"/>
            <a:ext cx="36192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Manage team roles appropriately based on strengths and weaknesses</a:t>
            </a:r>
            <a:endParaRPr/>
          </a:p>
        </p:txBody>
      </p:sp>
      <p:sp>
        <p:nvSpPr>
          <p:cNvPr id="331" name="Google Shape;331;g7937580617_0_42"/>
          <p:cNvSpPr txBox="1"/>
          <p:nvPr/>
        </p:nvSpPr>
        <p:spPr>
          <a:xfrm>
            <a:off x="8135020" y="5126179"/>
            <a:ext cx="36192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Georgia"/>
                <a:ea typeface="Georgia"/>
                <a:cs typeface="Georgia"/>
                <a:sym typeface="Georgia"/>
              </a:rPr>
              <a:t>ECE 298 is a fun course with a lot of </a:t>
            </a:r>
            <a:r>
              <a:rPr lang="en-US">
                <a:solidFill>
                  <a:schemeClr val="dk1"/>
                </a:solidFill>
                <a:latin typeface="Georgia"/>
                <a:ea typeface="Georgia"/>
                <a:cs typeface="Georgia"/>
                <a:sym typeface="Georgia"/>
              </a:rPr>
              <a:t>different</a:t>
            </a:r>
            <a:r>
              <a:rPr lang="en-US">
                <a:solidFill>
                  <a:schemeClr val="dk1"/>
                </a:solidFill>
                <a:latin typeface="Georgia"/>
                <a:ea typeface="Georgia"/>
                <a:cs typeface="Georgia"/>
                <a:sym typeface="Georgia"/>
              </a:rPr>
              <a:t> things to learn about</a:t>
            </a:r>
            <a:endParaRPr/>
          </a:p>
        </p:txBody>
      </p:sp>
      <p:pic>
        <p:nvPicPr>
          <p:cNvPr id="332" name="Google Shape;332;g7937580617_0_42"/>
          <p:cNvPicPr preferRelativeResize="0"/>
          <p:nvPr/>
        </p:nvPicPr>
        <p:blipFill>
          <a:blip r:embed="rId3">
            <a:alphaModFix/>
          </a:blip>
          <a:stretch>
            <a:fillRect/>
          </a:stretch>
        </p:blipFill>
        <p:spPr>
          <a:xfrm>
            <a:off x="4389865" y="1482308"/>
            <a:ext cx="3048116" cy="3048116"/>
          </a:xfrm>
          <a:prstGeom prst="rect">
            <a:avLst/>
          </a:prstGeom>
          <a:noFill/>
          <a:ln>
            <a:noFill/>
          </a:ln>
        </p:spPr>
      </p:pic>
      <p:pic>
        <p:nvPicPr>
          <p:cNvPr id="333" name="Google Shape;333;g7937580617_0_42"/>
          <p:cNvPicPr preferRelativeResize="0"/>
          <p:nvPr/>
        </p:nvPicPr>
        <p:blipFill>
          <a:blip r:embed="rId4">
            <a:alphaModFix/>
          </a:blip>
          <a:stretch>
            <a:fillRect/>
          </a:stretch>
        </p:blipFill>
        <p:spPr>
          <a:xfrm>
            <a:off x="437900" y="1482288"/>
            <a:ext cx="3048125" cy="3048150"/>
          </a:xfrm>
          <a:prstGeom prst="rect">
            <a:avLst/>
          </a:prstGeom>
          <a:noFill/>
          <a:ln>
            <a:noFill/>
          </a:ln>
        </p:spPr>
      </p:pic>
      <p:pic>
        <p:nvPicPr>
          <p:cNvPr id="334" name="Google Shape;334;g7937580617_0_42"/>
          <p:cNvPicPr preferRelativeResize="0"/>
          <p:nvPr/>
        </p:nvPicPr>
        <p:blipFill>
          <a:blip r:embed="rId5">
            <a:alphaModFix/>
          </a:blip>
          <a:stretch>
            <a:fillRect/>
          </a:stretch>
        </p:blipFill>
        <p:spPr>
          <a:xfrm>
            <a:off x="8218706" y="1482308"/>
            <a:ext cx="3048116" cy="30481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17"/>
          <p:cNvSpPr txBox="1"/>
          <p:nvPr>
            <p:ph type="title"/>
          </p:nvPr>
        </p:nvSpPr>
        <p:spPr>
          <a:xfrm>
            <a:off x="657225" y="4581236"/>
            <a:ext cx="10877550" cy="1597891"/>
          </a:xfrm>
          <a:prstGeom prst="rect">
            <a:avLst/>
          </a:prstGeom>
          <a:noFill/>
          <a:ln>
            <a:noFill/>
          </a:ln>
        </p:spPr>
        <p:txBody>
          <a:bodyPr anchorCtr="1" anchor="ctr" bIns="45700" lIns="91425" spcFirstLastPara="1" rIns="91425" wrap="square" tIns="45700">
            <a:noAutofit/>
          </a:bodyPr>
          <a:lstStyle/>
          <a:p>
            <a:pPr indent="0" lvl="0" marL="0" rtl="0" algn="ctr">
              <a:lnSpc>
                <a:spcPct val="85000"/>
              </a:lnSpc>
              <a:spcBef>
                <a:spcPts val="0"/>
              </a:spcBef>
              <a:spcAft>
                <a:spcPts val="0"/>
              </a:spcAft>
              <a:buClr>
                <a:schemeClr val="dk1"/>
              </a:buClr>
              <a:buSzPts val="1800"/>
              <a:buFont typeface="Verdana"/>
              <a:buNone/>
            </a:pPr>
            <a:r>
              <a:rPr lang="en-US"/>
              <a:t>Questions?</a:t>
            </a:r>
            <a:endParaRPr/>
          </a:p>
        </p:txBody>
      </p:sp>
      <p:sp>
        <p:nvSpPr>
          <p:cNvPr id="340" name="Google Shape;340;p17"/>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a:t>
            </a:r>
            <a:endParaRPr/>
          </a:p>
        </p:txBody>
      </p:sp>
      <p:sp>
        <p:nvSpPr>
          <p:cNvPr id="341" name="Google Shape;341;p17"/>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g7937580617_0_71"/>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References </a:t>
            </a:r>
            <a:endParaRPr/>
          </a:p>
        </p:txBody>
      </p:sp>
      <p:sp>
        <p:nvSpPr>
          <p:cNvPr id="347" name="Google Shape;347;g7937580617_0_71"/>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348" name="Google Shape;348;g7937580617_0_71"/>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349" name="Google Shape;349;g7937580617_0_71"/>
          <p:cNvSpPr txBox="1"/>
          <p:nvPr/>
        </p:nvSpPr>
        <p:spPr>
          <a:xfrm>
            <a:off x="356475" y="1239200"/>
            <a:ext cx="11473200" cy="47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eorgia"/>
                <a:ea typeface="Georgia"/>
                <a:cs typeface="Georgia"/>
                <a:sym typeface="Georgia"/>
              </a:rPr>
              <a:t>&lt;div&gt;Icons made by &lt;a href="https://www.flaticon.com/authors/eucalyp" title="Eucalyp"&gt;Eucalyp&lt;/a&gt;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4"/>
              </a:rPr>
              <a:t>www.flaticon.com</a:t>
            </a:r>
            <a:r>
              <a:rPr lang="en-US">
                <a:latin typeface="Georgia"/>
                <a:ea typeface="Georgia"/>
                <a:cs typeface="Georgia"/>
                <a:sym typeface="Georgia"/>
              </a:rPr>
              <a:t>&lt;/a&gt;&lt;/div&gt;</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5"/>
              </a:rPr>
              <a:t>www.flaticon.com</a:t>
            </a:r>
            <a:r>
              <a:rPr lang="en-US">
                <a:latin typeface="Georgia"/>
                <a:ea typeface="Georgia"/>
                <a:cs typeface="Georgia"/>
                <a:sym typeface="Georgia"/>
              </a:rPr>
              <a:t>&lt;/a&gt;&lt;/div&gt; </a:t>
            </a:r>
            <a:endParaRPr>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5"/>
          <p:cNvSpPr txBox="1"/>
          <p:nvPr>
            <p:ph type="title"/>
          </p:nvPr>
        </p:nvSpPr>
        <p:spPr>
          <a:xfrm>
            <a:off x="259883" y="434108"/>
            <a:ext cx="11569729" cy="895927"/>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Impact"/>
              <a:buNone/>
            </a:pPr>
            <a:r>
              <a:rPr lang="en-US"/>
              <a:t>Concept and Design Goals</a:t>
            </a:r>
            <a:endParaRPr/>
          </a:p>
        </p:txBody>
      </p:sp>
      <p:sp>
        <p:nvSpPr>
          <p:cNvPr id="206" name="Google Shape;206;p5"/>
          <p:cNvSpPr txBox="1"/>
          <p:nvPr>
            <p:ph idx="1" type="body"/>
          </p:nvPr>
        </p:nvSpPr>
        <p:spPr>
          <a:xfrm>
            <a:off x="259875" y="1413175"/>
            <a:ext cx="8968500" cy="2848500"/>
          </a:xfrm>
          <a:prstGeom prst="rect">
            <a:avLst/>
          </a:prstGeom>
          <a:noFill/>
          <a:ln>
            <a:noFill/>
          </a:ln>
        </p:spPr>
        <p:txBody>
          <a:bodyPr anchorCtr="0" anchor="t" bIns="45700" lIns="91425" spcFirstLastPara="1" rIns="91425" wrap="square" tIns="45700">
            <a:normAutofit/>
          </a:bodyPr>
          <a:lstStyle/>
          <a:p>
            <a:pPr indent="-325755" lvl="0" marL="457200" rtl="0" algn="l">
              <a:lnSpc>
                <a:spcPct val="100000"/>
              </a:lnSpc>
              <a:spcBef>
                <a:spcPts val="0"/>
              </a:spcBef>
              <a:spcAft>
                <a:spcPts val="0"/>
              </a:spcAft>
              <a:buSzPts val="1530"/>
              <a:buChar char="●"/>
            </a:pPr>
            <a:r>
              <a:rPr lang="en-US"/>
              <a:t>Forward and rear facing ultrasonic sensors </a:t>
            </a:r>
            <a:endParaRPr/>
          </a:p>
          <a:p>
            <a:pPr indent="0" lvl="0" marL="45720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Indication of distance for both directions in cm on an LCD</a:t>
            </a:r>
            <a:endParaRPr/>
          </a:p>
          <a:p>
            <a:pPr indent="0" lvl="0" marL="45720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Configurable proximity thresholds for both directions </a:t>
            </a:r>
            <a:endParaRPr/>
          </a:p>
          <a:p>
            <a:pPr indent="0" lvl="0" marL="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Indication of when proximity thresholds are hit</a:t>
            </a:r>
            <a:endParaRPr/>
          </a:p>
        </p:txBody>
      </p:sp>
      <p:sp>
        <p:nvSpPr>
          <p:cNvPr id="207" name="Google Shape;207;p5"/>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08" name="Google Shape;208;p5"/>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209" name="Google Shape;209;p5"/>
          <p:cNvPicPr preferRelativeResize="0"/>
          <p:nvPr/>
        </p:nvPicPr>
        <p:blipFill>
          <a:blip r:embed="rId3">
            <a:alphaModFix/>
          </a:blip>
          <a:stretch>
            <a:fillRect/>
          </a:stretch>
        </p:blipFill>
        <p:spPr>
          <a:xfrm>
            <a:off x="665075" y="4841901"/>
            <a:ext cx="3569799" cy="1058124"/>
          </a:xfrm>
          <a:prstGeom prst="rect">
            <a:avLst/>
          </a:prstGeom>
          <a:noFill/>
          <a:ln>
            <a:noFill/>
          </a:ln>
        </p:spPr>
      </p:pic>
      <p:pic>
        <p:nvPicPr>
          <p:cNvPr id="210" name="Google Shape;210;p5"/>
          <p:cNvPicPr preferRelativeResize="0"/>
          <p:nvPr/>
        </p:nvPicPr>
        <p:blipFill>
          <a:blip r:embed="rId4">
            <a:alphaModFix/>
          </a:blip>
          <a:stretch>
            <a:fillRect/>
          </a:stretch>
        </p:blipFill>
        <p:spPr>
          <a:xfrm>
            <a:off x="7621825" y="4261584"/>
            <a:ext cx="2325478" cy="1626193"/>
          </a:xfrm>
          <a:prstGeom prst="rect">
            <a:avLst/>
          </a:prstGeom>
          <a:noFill/>
          <a:ln>
            <a:noFill/>
          </a:ln>
        </p:spPr>
      </p:pic>
      <p:pic>
        <p:nvPicPr>
          <p:cNvPr id="211" name="Google Shape;211;p5"/>
          <p:cNvPicPr preferRelativeResize="0"/>
          <p:nvPr/>
        </p:nvPicPr>
        <p:blipFill>
          <a:blip r:embed="rId5">
            <a:alphaModFix/>
          </a:blip>
          <a:stretch>
            <a:fillRect/>
          </a:stretch>
        </p:blipFill>
        <p:spPr>
          <a:xfrm>
            <a:off x="9228425" y="915809"/>
            <a:ext cx="2325477" cy="1308766"/>
          </a:xfrm>
          <a:prstGeom prst="rect">
            <a:avLst/>
          </a:prstGeom>
          <a:noFill/>
          <a:ln>
            <a:noFill/>
          </a:ln>
        </p:spPr>
      </p:pic>
      <p:sp>
        <p:nvSpPr>
          <p:cNvPr id="212" name="Google Shape;212;p5"/>
          <p:cNvSpPr txBox="1"/>
          <p:nvPr>
            <p:ph idx="4294967295" type="body"/>
          </p:nvPr>
        </p:nvSpPr>
        <p:spPr>
          <a:xfrm>
            <a:off x="5231875" y="4261575"/>
            <a:ext cx="22263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Forward: Buzzer</a:t>
            </a:r>
            <a:endParaRPr/>
          </a:p>
        </p:txBody>
      </p:sp>
      <p:sp>
        <p:nvSpPr>
          <p:cNvPr id="213" name="Google Shape;213;p5"/>
          <p:cNvSpPr txBox="1"/>
          <p:nvPr>
            <p:ph idx="4294967295" type="body"/>
          </p:nvPr>
        </p:nvSpPr>
        <p:spPr>
          <a:xfrm>
            <a:off x="1725425" y="4302338"/>
            <a:ext cx="17979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Rear</a:t>
            </a:r>
            <a:r>
              <a:rPr lang="en-US" sz="2000"/>
              <a:t>: LEDs</a:t>
            </a:r>
            <a:endParaRPr/>
          </a:p>
        </p:txBody>
      </p:sp>
      <p:pic>
        <p:nvPicPr>
          <p:cNvPr id="214" name="Google Shape;214;p5"/>
          <p:cNvPicPr preferRelativeResize="0"/>
          <p:nvPr/>
        </p:nvPicPr>
        <p:blipFill>
          <a:blip r:embed="rId6">
            <a:alphaModFix/>
          </a:blip>
          <a:stretch>
            <a:fillRect/>
          </a:stretch>
        </p:blipFill>
        <p:spPr>
          <a:xfrm>
            <a:off x="9228425" y="2510136"/>
            <a:ext cx="2325472" cy="14658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g7935a86400_0_2"/>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Sensors and LCD</a:t>
            </a:r>
            <a:endParaRPr/>
          </a:p>
        </p:txBody>
      </p:sp>
      <p:sp>
        <p:nvSpPr>
          <p:cNvPr id="220" name="Google Shape;220;g7935a86400_0_2"/>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21" name="Google Shape;221;g7935a86400_0_2"/>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222" name="Google Shape;222;g7935a86400_0_2"/>
          <p:cNvPicPr preferRelativeResize="0"/>
          <p:nvPr/>
        </p:nvPicPr>
        <p:blipFill>
          <a:blip r:embed="rId3">
            <a:alphaModFix/>
          </a:blip>
          <a:stretch>
            <a:fillRect/>
          </a:stretch>
        </p:blipFill>
        <p:spPr>
          <a:xfrm>
            <a:off x="1310150" y="1681475"/>
            <a:ext cx="3746472" cy="3362246"/>
          </a:xfrm>
          <a:prstGeom prst="rect">
            <a:avLst/>
          </a:prstGeom>
          <a:noFill/>
          <a:ln>
            <a:noFill/>
          </a:ln>
        </p:spPr>
      </p:pic>
      <p:pic>
        <p:nvPicPr>
          <p:cNvPr id="223" name="Google Shape;223;g7935a86400_0_2"/>
          <p:cNvPicPr preferRelativeResize="0"/>
          <p:nvPr/>
        </p:nvPicPr>
        <p:blipFill>
          <a:blip r:embed="rId4">
            <a:alphaModFix/>
          </a:blip>
          <a:stretch>
            <a:fillRect/>
          </a:stretch>
        </p:blipFill>
        <p:spPr>
          <a:xfrm>
            <a:off x="7000825" y="1463148"/>
            <a:ext cx="3918758" cy="1281650"/>
          </a:xfrm>
          <a:prstGeom prst="rect">
            <a:avLst/>
          </a:prstGeom>
          <a:noFill/>
          <a:ln>
            <a:noFill/>
          </a:ln>
        </p:spPr>
      </p:pic>
      <p:pic>
        <p:nvPicPr>
          <p:cNvPr id="224" name="Google Shape;224;g7935a86400_0_2"/>
          <p:cNvPicPr preferRelativeResize="0"/>
          <p:nvPr/>
        </p:nvPicPr>
        <p:blipFill>
          <a:blip r:embed="rId5">
            <a:alphaModFix/>
          </a:blip>
          <a:stretch>
            <a:fillRect/>
          </a:stretch>
        </p:blipFill>
        <p:spPr>
          <a:xfrm>
            <a:off x="7166225" y="3067776"/>
            <a:ext cx="3587952" cy="1798025"/>
          </a:xfrm>
          <a:prstGeom prst="rect">
            <a:avLst/>
          </a:prstGeom>
          <a:noFill/>
          <a:ln>
            <a:noFill/>
          </a:ln>
        </p:spPr>
      </p:pic>
      <p:sp>
        <p:nvSpPr>
          <p:cNvPr id="225" name="Google Shape;225;g7935a86400_0_2"/>
          <p:cNvSpPr txBox="1"/>
          <p:nvPr>
            <p:ph idx="4294967295" type="body"/>
          </p:nvPr>
        </p:nvSpPr>
        <p:spPr>
          <a:xfrm>
            <a:off x="981800" y="5250550"/>
            <a:ext cx="43662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Ultrasonic sensor for both directions</a:t>
            </a:r>
            <a:endParaRPr/>
          </a:p>
        </p:txBody>
      </p:sp>
      <p:sp>
        <p:nvSpPr>
          <p:cNvPr id="226" name="Google Shape;226;g7935a86400_0_2"/>
          <p:cNvSpPr txBox="1"/>
          <p:nvPr>
            <p:ph idx="4294967295" type="body"/>
          </p:nvPr>
        </p:nvSpPr>
        <p:spPr>
          <a:xfrm>
            <a:off x="6176950" y="5250550"/>
            <a:ext cx="55665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Direction and proximity (cm) displayed on LCD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g7935a86400_0_22"/>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Rear Proximity Thresholds : LEDs</a:t>
            </a:r>
            <a:endParaRPr/>
          </a:p>
        </p:txBody>
      </p:sp>
      <p:sp>
        <p:nvSpPr>
          <p:cNvPr id="232" name="Google Shape;232;g7935a86400_0_22"/>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33" name="Google Shape;233;g7935a86400_0_22"/>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234" name="Google Shape;234;g7935a86400_0_22"/>
          <p:cNvPicPr preferRelativeResize="0"/>
          <p:nvPr/>
        </p:nvPicPr>
        <p:blipFill rotWithShape="1">
          <a:blip r:embed="rId3">
            <a:alphaModFix/>
          </a:blip>
          <a:srcRect b="0" l="0" r="0" t="2381"/>
          <a:stretch/>
        </p:blipFill>
        <p:spPr>
          <a:xfrm>
            <a:off x="471725" y="1673075"/>
            <a:ext cx="2557499" cy="3777148"/>
          </a:xfrm>
          <a:prstGeom prst="rect">
            <a:avLst/>
          </a:prstGeom>
          <a:noFill/>
          <a:ln>
            <a:noFill/>
          </a:ln>
        </p:spPr>
      </p:pic>
      <p:pic>
        <p:nvPicPr>
          <p:cNvPr id="235" name="Google Shape;235;g7935a86400_0_22"/>
          <p:cNvPicPr preferRelativeResize="0"/>
          <p:nvPr/>
        </p:nvPicPr>
        <p:blipFill rotWithShape="1">
          <a:blip r:embed="rId4">
            <a:alphaModFix/>
          </a:blip>
          <a:srcRect b="0" l="0" r="0" t="1215"/>
          <a:stretch/>
        </p:blipFill>
        <p:spPr>
          <a:xfrm>
            <a:off x="3498900" y="1673075"/>
            <a:ext cx="2424598" cy="3731100"/>
          </a:xfrm>
          <a:prstGeom prst="rect">
            <a:avLst/>
          </a:prstGeom>
          <a:noFill/>
          <a:ln>
            <a:noFill/>
          </a:ln>
        </p:spPr>
      </p:pic>
      <p:pic>
        <p:nvPicPr>
          <p:cNvPr id="236" name="Google Shape;236;g7935a86400_0_22"/>
          <p:cNvPicPr preferRelativeResize="0"/>
          <p:nvPr/>
        </p:nvPicPr>
        <p:blipFill rotWithShape="1">
          <a:blip r:embed="rId5">
            <a:alphaModFix/>
          </a:blip>
          <a:srcRect b="0" l="0" r="0" t="2381"/>
          <a:stretch/>
        </p:blipFill>
        <p:spPr>
          <a:xfrm>
            <a:off x="6393175" y="1673100"/>
            <a:ext cx="2424601" cy="3777147"/>
          </a:xfrm>
          <a:prstGeom prst="rect">
            <a:avLst/>
          </a:prstGeom>
          <a:noFill/>
          <a:ln>
            <a:noFill/>
          </a:ln>
        </p:spPr>
      </p:pic>
      <p:pic>
        <p:nvPicPr>
          <p:cNvPr id="237" name="Google Shape;237;g7935a86400_0_22"/>
          <p:cNvPicPr preferRelativeResize="0"/>
          <p:nvPr/>
        </p:nvPicPr>
        <p:blipFill rotWithShape="1">
          <a:blip r:embed="rId6">
            <a:alphaModFix/>
          </a:blip>
          <a:srcRect b="0" l="0" r="0" t="2761"/>
          <a:stretch/>
        </p:blipFill>
        <p:spPr>
          <a:xfrm>
            <a:off x="9327650" y="1673075"/>
            <a:ext cx="2424601" cy="3792753"/>
          </a:xfrm>
          <a:prstGeom prst="rect">
            <a:avLst/>
          </a:prstGeom>
          <a:noFill/>
          <a:ln>
            <a:noFill/>
          </a:ln>
        </p:spPr>
      </p:pic>
      <p:sp>
        <p:nvSpPr>
          <p:cNvPr id="238" name="Google Shape;238;g7935a86400_0_22"/>
          <p:cNvSpPr txBox="1"/>
          <p:nvPr>
            <p:ph idx="4294967295" type="body"/>
          </p:nvPr>
        </p:nvSpPr>
        <p:spPr>
          <a:xfrm>
            <a:off x="1275338" y="5643300"/>
            <a:ext cx="14223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1. </a:t>
            </a:r>
            <a:r>
              <a:rPr lang="en-US" sz="2000"/>
              <a:t>Red</a:t>
            </a:r>
            <a:endParaRPr/>
          </a:p>
        </p:txBody>
      </p:sp>
      <p:sp>
        <p:nvSpPr>
          <p:cNvPr id="239" name="Google Shape;239;g7935a86400_0_22"/>
          <p:cNvSpPr txBox="1"/>
          <p:nvPr>
            <p:ph idx="4294967295" type="body"/>
          </p:nvPr>
        </p:nvSpPr>
        <p:spPr>
          <a:xfrm>
            <a:off x="4000038" y="5701300"/>
            <a:ext cx="14223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2. Orange</a:t>
            </a:r>
            <a:endParaRPr/>
          </a:p>
        </p:txBody>
      </p:sp>
      <p:sp>
        <p:nvSpPr>
          <p:cNvPr id="240" name="Google Shape;240;g7935a86400_0_22"/>
          <p:cNvSpPr txBox="1"/>
          <p:nvPr>
            <p:ph idx="4294967295" type="body"/>
          </p:nvPr>
        </p:nvSpPr>
        <p:spPr>
          <a:xfrm>
            <a:off x="6894313" y="5701350"/>
            <a:ext cx="14223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3</a:t>
            </a:r>
            <a:r>
              <a:rPr lang="en-US" sz="2000"/>
              <a:t>. Yellow</a:t>
            </a:r>
            <a:endParaRPr/>
          </a:p>
        </p:txBody>
      </p:sp>
      <p:sp>
        <p:nvSpPr>
          <p:cNvPr id="241" name="Google Shape;241;g7935a86400_0_22"/>
          <p:cNvSpPr txBox="1"/>
          <p:nvPr>
            <p:ph idx="4294967295" type="body"/>
          </p:nvPr>
        </p:nvSpPr>
        <p:spPr>
          <a:xfrm>
            <a:off x="9828788" y="5643300"/>
            <a:ext cx="14223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4</a:t>
            </a:r>
            <a:r>
              <a:rPr lang="en-US" sz="2000"/>
              <a:t>. Green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7935a86400_0_57"/>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Forward</a:t>
            </a:r>
            <a:r>
              <a:rPr lang="en-US"/>
              <a:t> Proximity Thresholds: Buzzer</a:t>
            </a:r>
            <a:endParaRPr/>
          </a:p>
        </p:txBody>
      </p:sp>
      <p:sp>
        <p:nvSpPr>
          <p:cNvPr id="247" name="Google Shape;247;g7935a86400_0_57"/>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48" name="Google Shape;248;g7935a86400_0_57"/>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249" name="Google Shape;249;g7935a86400_0_57"/>
          <p:cNvSpPr/>
          <p:nvPr/>
        </p:nvSpPr>
        <p:spPr>
          <a:xfrm>
            <a:off x="1059663" y="3514352"/>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sp>
        <p:nvSpPr>
          <p:cNvPr id="250" name="Google Shape;250;g7935a86400_0_57"/>
          <p:cNvSpPr/>
          <p:nvPr/>
        </p:nvSpPr>
        <p:spPr>
          <a:xfrm>
            <a:off x="2473663" y="3514352"/>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sp>
        <p:nvSpPr>
          <p:cNvPr id="251" name="Google Shape;251;g7935a86400_0_57"/>
          <p:cNvSpPr/>
          <p:nvPr/>
        </p:nvSpPr>
        <p:spPr>
          <a:xfrm>
            <a:off x="3887651" y="3514352"/>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sp>
        <p:nvSpPr>
          <p:cNvPr id="252" name="Google Shape;252;g7935a86400_0_57"/>
          <p:cNvSpPr/>
          <p:nvPr/>
        </p:nvSpPr>
        <p:spPr>
          <a:xfrm>
            <a:off x="5301651" y="3514352"/>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sp>
        <p:nvSpPr>
          <p:cNvPr id="253" name="Google Shape;253;g7935a86400_0_57"/>
          <p:cNvSpPr/>
          <p:nvPr/>
        </p:nvSpPr>
        <p:spPr>
          <a:xfrm>
            <a:off x="8325363" y="3595215"/>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sp>
        <p:nvSpPr>
          <p:cNvPr id="254" name="Google Shape;254;g7935a86400_0_57"/>
          <p:cNvSpPr/>
          <p:nvPr/>
        </p:nvSpPr>
        <p:spPr>
          <a:xfrm>
            <a:off x="9949638" y="3595215"/>
            <a:ext cx="1182786" cy="895400"/>
          </a:xfrm>
          <a:custGeom>
            <a:rect b="b" l="l" r="r" t="t"/>
            <a:pathLst>
              <a:path extrusionOk="0" h="4164652" w="5438098">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eorgia"/>
              <a:ea typeface="Georgia"/>
              <a:cs typeface="Georgia"/>
              <a:sym typeface="Georgia"/>
            </a:endParaRPr>
          </a:p>
        </p:txBody>
      </p:sp>
      <p:pic>
        <p:nvPicPr>
          <p:cNvPr id="255" name="Google Shape;255;g7935a86400_0_57"/>
          <p:cNvPicPr preferRelativeResize="0"/>
          <p:nvPr/>
        </p:nvPicPr>
        <p:blipFill>
          <a:blip r:embed="rId3">
            <a:alphaModFix/>
          </a:blip>
          <a:stretch>
            <a:fillRect/>
          </a:stretch>
        </p:blipFill>
        <p:spPr>
          <a:xfrm>
            <a:off x="4933250" y="1329909"/>
            <a:ext cx="2325478" cy="1626193"/>
          </a:xfrm>
          <a:prstGeom prst="rect">
            <a:avLst/>
          </a:prstGeom>
          <a:noFill/>
          <a:ln>
            <a:noFill/>
          </a:ln>
        </p:spPr>
      </p:pic>
      <p:sp>
        <p:nvSpPr>
          <p:cNvPr id="256" name="Google Shape;256;g7935a86400_0_57"/>
          <p:cNvSpPr txBox="1"/>
          <p:nvPr>
            <p:ph idx="4294967295" type="body"/>
          </p:nvPr>
        </p:nvSpPr>
        <p:spPr>
          <a:xfrm>
            <a:off x="2301874" y="5278138"/>
            <a:ext cx="23904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1. Quadruple beep</a:t>
            </a:r>
            <a:endParaRPr/>
          </a:p>
        </p:txBody>
      </p:sp>
      <p:sp>
        <p:nvSpPr>
          <p:cNvPr id="257" name="Google Shape;257;g7935a86400_0_57"/>
          <p:cNvSpPr txBox="1"/>
          <p:nvPr>
            <p:ph idx="4294967295" type="body"/>
          </p:nvPr>
        </p:nvSpPr>
        <p:spPr>
          <a:xfrm>
            <a:off x="8654825" y="5278138"/>
            <a:ext cx="23256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2</a:t>
            </a:r>
            <a:r>
              <a:rPr lang="en-US" sz="2000"/>
              <a:t>. Double beep</a:t>
            </a:r>
            <a:endParaRPr/>
          </a:p>
        </p:txBody>
      </p:sp>
      <p:pic>
        <p:nvPicPr>
          <p:cNvPr id="258" name="Google Shape;258;g7935a86400_0_57" title="quad_beep.mp3">
            <a:hlinkClick r:id="rId4"/>
          </p:cNvPr>
          <p:cNvPicPr preferRelativeResize="0"/>
          <p:nvPr/>
        </p:nvPicPr>
        <p:blipFill>
          <a:blip r:embed="rId5">
            <a:alphaModFix/>
          </a:blip>
          <a:stretch>
            <a:fillRect/>
          </a:stretch>
        </p:blipFill>
        <p:spPr>
          <a:xfrm>
            <a:off x="3268478" y="4721671"/>
            <a:ext cx="457200" cy="457200"/>
          </a:xfrm>
          <a:prstGeom prst="rect">
            <a:avLst/>
          </a:prstGeom>
          <a:noFill/>
          <a:ln>
            <a:noFill/>
          </a:ln>
        </p:spPr>
      </p:pic>
      <p:pic>
        <p:nvPicPr>
          <p:cNvPr id="259" name="Google Shape;259;g7935a86400_0_57" title="double_beep.mp3">
            <a:hlinkClick r:id="rId6"/>
          </p:cNvPr>
          <p:cNvPicPr preferRelativeResize="0"/>
          <p:nvPr/>
        </p:nvPicPr>
        <p:blipFill>
          <a:blip r:embed="rId5">
            <a:alphaModFix/>
          </a:blip>
          <a:stretch>
            <a:fillRect/>
          </a:stretch>
        </p:blipFill>
        <p:spPr>
          <a:xfrm>
            <a:off x="9508153" y="4721671"/>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7935a86400_0_90"/>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Smoothing sensor readings: Simpson’s Rule</a:t>
            </a:r>
            <a:endParaRPr/>
          </a:p>
        </p:txBody>
      </p:sp>
      <p:sp>
        <p:nvSpPr>
          <p:cNvPr id="265" name="Google Shape;265;g7935a86400_0_90"/>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66" name="Google Shape;266;g7935a86400_0_90"/>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267" name="Google Shape;267;g7935a86400_0_90"/>
          <p:cNvSpPr txBox="1"/>
          <p:nvPr>
            <p:ph idx="4294967295" type="body"/>
          </p:nvPr>
        </p:nvSpPr>
        <p:spPr>
          <a:xfrm>
            <a:off x="4646175" y="1452500"/>
            <a:ext cx="2797200" cy="49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Recall from ECE 204:</a:t>
            </a:r>
            <a:endParaRPr/>
          </a:p>
        </p:txBody>
      </p:sp>
      <p:pic>
        <p:nvPicPr>
          <p:cNvPr id="268" name="Google Shape;268;g7935a86400_0_90"/>
          <p:cNvPicPr preferRelativeResize="0"/>
          <p:nvPr/>
        </p:nvPicPr>
        <p:blipFill>
          <a:blip r:embed="rId3">
            <a:alphaModFix/>
          </a:blip>
          <a:stretch>
            <a:fillRect/>
          </a:stretch>
        </p:blipFill>
        <p:spPr>
          <a:xfrm>
            <a:off x="586075" y="1835200"/>
            <a:ext cx="10554350" cy="41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7935a86400_0_110"/>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Changing Proximity Thresholds: Setup Mode</a:t>
            </a:r>
            <a:endParaRPr/>
          </a:p>
        </p:txBody>
      </p:sp>
      <p:sp>
        <p:nvSpPr>
          <p:cNvPr id="274" name="Google Shape;274;g7935a86400_0_110"/>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75" name="Google Shape;275;g7935a86400_0_110"/>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276" name="Google Shape;276;g7935a86400_0_110"/>
          <p:cNvPicPr preferRelativeResize="0"/>
          <p:nvPr/>
        </p:nvPicPr>
        <p:blipFill rotWithShape="1">
          <a:blip r:embed="rId3">
            <a:alphaModFix/>
          </a:blip>
          <a:srcRect b="7123" l="8617" r="10848" t="0"/>
          <a:stretch/>
        </p:blipFill>
        <p:spPr>
          <a:xfrm>
            <a:off x="8404875" y="1329900"/>
            <a:ext cx="2943775" cy="4526351"/>
          </a:xfrm>
          <a:prstGeom prst="rect">
            <a:avLst/>
          </a:prstGeom>
          <a:noFill/>
          <a:ln>
            <a:noFill/>
          </a:ln>
        </p:spPr>
      </p:pic>
      <p:sp>
        <p:nvSpPr>
          <p:cNvPr id="277" name="Google Shape;277;g7935a86400_0_110"/>
          <p:cNvSpPr txBox="1"/>
          <p:nvPr>
            <p:ph idx="1" type="body"/>
          </p:nvPr>
        </p:nvSpPr>
        <p:spPr>
          <a:xfrm>
            <a:off x="259875" y="1413175"/>
            <a:ext cx="7401000" cy="4526400"/>
          </a:xfrm>
          <a:prstGeom prst="rect">
            <a:avLst/>
          </a:prstGeom>
          <a:noFill/>
          <a:ln>
            <a:noFill/>
          </a:ln>
        </p:spPr>
        <p:txBody>
          <a:bodyPr anchorCtr="0" anchor="t" bIns="45700" lIns="91425" spcFirstLastPara="1" rIns="91425" wrap="square" tIns="45700">
            <a:noAutofit/>
          </a:bodyPr>
          <a:lstStyle/>
          <a:p>
            <a:pPr indent="-325755" lvl="0" marL="457200" rtl="0" algn="l">
              <a:lnSpc>
                <a:spcPct val="100000"/>
              </a:lnSpc>
              <a:spcBef>
                <a:spcPts val="0"/>
              </a:spcBef>
              <a:spcAft>
                <a:spcPts val="0"/>
              </a:spcAft>
              <a:buSzPts val="1530"/>
              <a:buChar char="●"/>
            </a:pPr>
            <a:r>
              <a:rPr lang="en-US"/>
              <a:t>PB 1 interrupt switches between setup and user mode</a:t>
            </a:r>
            <a:endParaRPr/>
          </a:p>
          <a:p>
            <a:pPr indent="0" lvl="0" marL="45720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Internal LED on indicates setup mode</a:t>
            </a:r>
            <a:endParaRPr/>
          </a:p>
          <a:p>
            <a:pPr indent="0" lvl="0" marL="45720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Board LED indicates which threshold it is currently on</a:t>
            </a:r>
            <a:endParaRPr/>
          </a:p>
          <a:p>
            <a:pPr indent="0" lvl="0" marL="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Press PB 2 to lock in that threshold, and it’ll move onto next threshold</a:t>
            </a:r>
            <a:endParaRPr/>
          </a:p>
          <a:p>
            <a:pPr indent="0" lvl="0" marL="0" rtl="0" algn="l">
              <a:lnSpc>
                <a:spcPct val="100000"/>
              </a:lnSpc>
              <a:spcBef>
                <a:spcPts val="0"/>
              </a:spcBef>
              <a:spcAft>
                <a:spcPts val="0"/>
              </a:spcAft>
              <a:buNone/>
            </a:pPr>
            <a:r>
              <a:t/>
            </a:r>
            <a:endParaRPr/>
          </a:p>
          <a:p>
            <a:pPr indent="-325755" lvl="0" marL="457200" rtl="0" algn="l">
              <a:lnSpc>
                <a:spcPct val="100000"/>
              </a:lnSpc>
              <a:spcBef>
                <a:spcPts val="0"/>
              </a:spcBef>
              <a:spcAft>
                <a:spcPts val="0"/>
              </a:spcAft>
              <a:buSzPts val="1530"/>
              <a:buChar char="●"/>
            </a:pPr>
            <a:r>
              <a:rPr lang="en-US"/>
              <a:t>Once all thresholds set, it’ll exit setup mode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6"/>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Impact"/>
              <a:buNone/>
            </a:pPr>
            <a:r>
              <a:rPr lang="en-US"/>
              <a:t>Progression of Hardware Design</a:t>
            </a:r>
            <a:endParaRPr/>
          </a:p>
        </p:txBody>
      </p:sp>
      <p:sp>
        <p:nvSpPr>
          <p:cNvPr id="283" name="Google Shape;283;p6"/>
          <p:cNvSpPr txBox="1"/>
          <p:nvPr>
            <p:ph idx="11" type="ftr"/>
          </p:nvPr>
        </p:nvSpPr>
        <p:spPr>
          <a:xfrm>
            <a:off x="259882" y="6335309"/>
            <a:ext cx="5226517" cy="2503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84" name="Google Shape;284;p6"/>
          <p:cNvSpPr txBox="1"/>
          <p:nvPr>
            <p:ph idx="12" type="sldNum"/>
          </p:nvPr>
        </p:nvSpPr>
        <p:spPr>
          <a:xfrm>
            <a:off x="5588000" y="6335309"/>
            <a:ext cx="1016000" cy="250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285" name="Google Shape;285;p6"/>
          <p:cNvPicPr preferRelativeResize="0"/>
          <p:nvPr/>
        </p:nvPicPr>
        <p:blipFill rotWithShape="1">
          <a:blip r:embed="rId3">
            <a:alphaModFix/>
          </a:blip>
          <a:srcRect b="0" l="7201" r="0" t="0"/>
          <a:stretch/>
        </p:blipFill>
        <p:spPr>
          <a:xfrm>
            <a:off x="1188475" y="1586500"/>
            <a:ext cx="2669100" cy="3358500"/>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2000"/>
              </a:srgbClr>
            </a:outerShdw>
          </a:effectLst>
        </p:spPr>
      </p:pic>
      <p:sp>
        <p:nvSpPr>
          <p:cNvPr id="286" name="Google Shape;286;p6"/>
          <p:cNvSpPr/>
          <p:nvPr/>
        </p:nvSpPr>
        <p:spPr>
          <a:xfrm>
            <a:off x="3915574" y="2870875"/>
            <a:ext cx="670322" cy="732913"/>
          </a:xfrm>
          <a:custGeom>
            <a:rect b="b" l="l" r="r" t="t"/>
            <a:pathLst>
              <a:path extrusionOk="0" h="4375602" w="5362575">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287" name="Google Shape;287;p6"/>
          <p:cNvSpPr txBox="1"/>
          <p:nvPr/>
        </p:nvSpPr>
        <p:spPr>
          <a:xfrm>
            <a:off x="1194049" y="5021275"/>
            <a:ext cx="26691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eorgia"/>
                <a:ea typeface="Georgia"/>
                <a:cs typeface="Georgia"/>
                <a:sym typeface="Georgia"/>
              </a:rPr>
              <a:t>Feasibility Model Diagram</a:t>
            </a:r>
            <a:endParaRPr>
              <a:latin typeface="Georgia"/>
              <a:ea typeface="Georgia"/>
              <a:cs typeface="Georgia"/>
              <a:sym typeface="Georgia"/>
            </a:endParaRPr>
          </a:p>
        </p:txBody>
      </p:sp>
      <p:pic>
        <p:nvPicPr>
          <p:cNvPr id="288" name="Google Shape;288;p6"/>
          <p:cNvPicPr preferRelativeResize="0"/>
          <p:nvPr/>
        </p:nvPicPr>
        <p:blipFill rotWithShape="1">
          <a:blip r:embed="rId4">
            <a:alphaModFix/>
          </a:blip>
          <a:srcRect b="0" l="0" r="6032" t="0"/>
          <a:stretch/>
        </p:blipFill>
        <p:spPr>
          <a:xfrm>
            <a:off x="4622318" y="1586500"/>
            <a:ext cx="3345257" cy="3358565"/>
          </a:xfrm>
          <a:prstGeom prst="rect">
            <a:avLst/>
          </a:prstGeom>
          <a:noFill/>
          <a:ln cap="flat" cmpd="sng" w="19050">
            <a:solidFill>
              <a:srgbClr val="000000"/>
            </a:solidFill>
            <a:prstDash val="solid"/>
            <a:round/>
            <a:headEnd len="sm" w="sm" type="none"/>
            <a:tailEnd len="sm" w="sm" type="none"/>
          </a:ln>
        </p:spPr>
      </p:pic>
      <p:sp>
        <p:nvSpPr>
          <p:cNvPr id="289" name="Google Shape;289;p6"/>
          <p:cNvSpPr txBox="1"/>
          <p:nvPr/>
        </p:nvSpPr>
        <p:spPr>
          <a:xfrm>
            <a:off x="4960399" y="5021275"/>
            <a:ext cx="26691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eorgia"/>
                <a:ea typeface="Georgia"/>
                <a:cs typeface="Georgia"/>
                <a:sym typeface="Georgia"/>
              </a:rPr>
              <a:t>Prototype Model Schematic</a:t>
            </a:r>
            <a:endParaRPr>
              <a:latin typeface="Georgia"/>
              <a:ea typeface="Georgia"/>
              <a:cs typeface="Georgia"/>
              <a:sym typeface="Georgia"/>
            </a:endParaRPr>
          </a:p>
        </p:txBody>
      </p:sp>
      <p:sp>
        <p:nvSpPr>
          <p:cNvPr id="290" name="Google Shape;290;p6"/>
          <p:cNvSpPr/>
          <p:nvPr/>
        </p:nvSpPr>
        <p:spPr>
          <a:xfrm>
            <a:off x="8030374" y="2870875"/>
            <a:ext cx="670322" cy="732913"/>
          </a:xfrm>
          <a:custGeom>
            <a:rect b="b" l="l" r="r" t="t"/>
            <a:pathLst>
              <a:path extrusionOk="0" h="4375602" w="5362575">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pic>
        <p:nvPicPr>
          <p:cNvPr id="291" name="Google Shape;291;p6"/>
          <p:cNvPicPr preferRelativeResize="0"/>
          <p:nvPr/>
        </p:nvPicPr>
        <p:blipFill>
          <a:blip r:embed="rId5">
            <a:alphaModFix/>
          </a:blip>
          <a:stretch>
            <a:fillRect/>
          </a:stretch>
        </p:blipFill>
        <p:spPr>
          <a:xfrm rot="5400000">
            <a:off x="8165750" y="2224125"/>
            <a:ext cx="3370576" cy="2100075"/>
          </a:xfrm>
          <a:prstGeom prst="rect">
            <a:avLst/>
          </a:prstGeom>
          <a:noFill/>
          <a:ln cap="flat" cmpd="sng" w="19050">
            <a:solidFill>
              <a:srgbClr val="000000"/>
            </a:solidFill>
            <a:prstDash val="solid"/>
            <a:round/>
            <a:headEnd len="sm" w="sm" type="none"/>
            <a:tailEnd len="sm" w="sm" type="none"/>
          </a:ln>
        </p:spPr>
      </p:pic>
      <p:sp>
        <p:nvSpPr>
          <p:cNvPr id="292" name="Google Shape;292;p6"/>
          <p:cNvSpPr txBox="1"/>
          <p:nvPr/>
        </p:nvSpPr>
        <p:spPr>
          <a:xfrm>
            <a:off x="8801038" y="5021275"/>
            <a:ext cx="21000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eorgia"/>
                <a:ea typeface="Georgia"/>
                <a:cs typeface="Georgia"/>
                <a:sym typeface="Georgia"/>
              </a:rPr>
              <a:t>PCB Production Model</a:t>
            </a:r>
            <a:endParaRPr>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g7937580617_0_82"/>
          <p:cNvSpPr txBox="1"/>
          <p:nvPr>
            <p:ph type="title"/>
          </p:nvPr>
        </p:nvSpPr>
        <p:spPr>
          <a:xfrm>
            <a:off x="259883" y="434108"/>
            <a:ext cx="11569800" cy="8958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dk1"/>
              </a:buClr>
              <a:buSzPts val="3600"/>
              <a:buFont typeface="Impact"/>
              <a:buNone/>
            </a:pPr>
            <a:r>
              <a:rPr lang="en-US"/>
              <a:t>Next Steps and Future Improvements</a:t>
            </a:r>
            <a:endParaRPr/>
          </a:p>
        </p:txBody>
      </p:sp>
      <p:sp>
        <p:nvSpPr>
          <p:cNvPr id="298" name="Google Shape;298;g7937580617_0_82"/>
          <p:cNvSpPr txBox="1"/>
          <p:nvPr>
            <p:ph idx="11" type="ftr"/>
          </p:nvPr>
        </p:nvSpPr>
        <p:spPr>
          <a:xfrm>
            <a:off x="259882" y="6335309"/>
            <a:ext cx="5226600" cy="25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Bicycle Sensor Project </a:t>
            </a:r>
            <a:endParaRPr/>
          </a:p>
        </p:txBody>
      </p:sp>
      <p:sp>
        <p:nvSpPr>
          <p:cNvPr id="299" name="Google Shape;299;g7937580617_0_82"/>
          <p:cNvSpPr txBox="1"/>
          <p:nvPr>
            <p:ph idx="12" type="sldNum"/>
          </p:nvPr>
        </p:nvSpPr>
        <p:spPr>
          <a:xfrm>
            <a:off x="5588000" y="6335309"/>
            <a:ext cx="1016100" cy="250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PAGE  </a:t>
            </a:r>
            <a:fld id="{00000000-1234-1234-1234-123412341234}" type="slidenum">
              <a:rPr lang="en-US"/>
              <a:t>‹#›</a:t>
            </a:fld>
            <a:endParaRPr/>
          </a:p>
        </p:txBody>
      </p:sp>
      <p:sp>
        <p:nvSpPr>
          <p:cNvPr id="300" name="Google Shape;300;g7937580617_0_82"/>
          <p:cNvSpPr txBox="1"/>
          <p:nvPr>
            <p:ph idx="1" type="body"/>
          </p:nvPr>
        </p:nvSpPr>
        <p:spPr>
          <a:xfrm>
            <a:off x="259875" y="1413175"/>
            <a:ext cx="10080000" cy="788100"/>
          </a:xfrm>
          <a:prstGeom prst="rect">
            <a:avLst/>
          </a:prstGeom>
          <a:noFill/>
          <a:ln>
            <a:noFill/>
          </a:ln>
        </p:spPr>
        <p:txBody>
          <a:bodyPr anchorCtr="0" anchor="t" bIns="45700" lIns="91425" spcFirstLastPara="1" rIns="91425" wrap="square" tIns="45700">
            <a:noAutofit/>
          </a:bodyPr>
          <a:lstStyle/>
          <a:p>
            <a:pPr indent="-358140" lvl="0" marL="457200" rtl="0" algn="l">
              <a:lnSpc>
                <a:spcPct val="100000"/>
              </a:lnSpc>
              <a:spcBef>
                <a:spcPts val="0"/>
              </a:spcBef>
              <a:spcAft>
                <a:spcPts val="0"/>
              </a:spcAft>
              <a:buSzPts val="2040"/>
              <a:buChar char="●"/>
            </a:pPr>
            <a:r>
              <a:rPr lang="en-US"/>
              <a:t>Fixing the PCB pin arrangement for backwards ultrasonic sensor</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301" name="Google Shape;301;g7937580617_0_82"/>
          <p:cNvPicPr preferRelativeResize="0"/>
          <p:nvPr/>
        </p:nvPicPr>
        <p:blipFill rotWithShape="1">
          <a:blip r:embed="rId3">
            <a:alphaModFix/>
          </a:blip>
          <a:srcRect b="5966" l="16444" r="13252" t="5112"/>
          <a:stretch/>
        </p:blipFill>
        <p:spPr>
          <a:xfrm>
            <a:off x="1128078" y="2338150"/>
            <a:ext cx="3345541" cy="3173526"/>
          </a:xfrm>
          <a:prstGeom prst="rect">
            <a:avLst/>
          </a:prstGeom>
          <a:noFill/>
          <a:ln>
            <a:noFill/>
          </a:ln>
        </p:spPr>
      </p:pic>
      <p:pic>
        <p:nvPicPr>
          <p:cNvPr id="302" name="Google Shape;302;g7937580617_0_82"/>
          <p:cNvPicPr preferRelativeResize="0"/>
          <p:nvPr/>
        </p:nvPicPr>
        <p:blipFill rotWithShape="1">
          <a:blip r:embed="rId4">
            <a:alphaModFix/>
          </a:blip>
          <a:srcRect b="28042" l="15487" r="6173" t="0"/>
          <a:stretch/>
        </p:blipFill>
        <p:spPr>
          <a:xfrm>
            <a:off x="6335625" y="2338150"/>
            <a:ext cx="4606551" cy="3173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2019-02-13T18:14:25Z</dcterms:created>
  <dc:creator>Maria Morrone</dc:creator>
</cp:coreProperties>
</file>